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784975" cy="9906000"/>
  <p:embeddedFontLst>
    <p:embeddedFont>
      <p:font typeface="Source Code Pro" panose="020B0604020202020204" charset="0"/>
      <p:regular r:id="rId28"/>
      <p:bold r:id="rId29"/>
      <p:italic r:id="rId30"/>
      <p:boldItalic r:id="rId31"/>
    </p:embeddedFont>
    <p:embeddedFont>
      <p:font typeface="Amatic SC" panose="020B0604020202020204" charset="-79"/>
      <p:regular r:id="rId32"/>
      <p:bold r:id="rId33"/>
    </p:embeddedFont>
    <p:embeddedFont>
      <p:font typeface="Corbel" panose="020B05030202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A9GiB2dmZqMYKJXIJgZkHd7CP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F1C"/>
    <a:srgbClr val="E69138"/>
    <a:srgbClr val="BB691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3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fz.gov.pl/gfx/nfz/userfiles/_public/dla_pacjenta/magazyn_ze_zdrowiem/nfz_nr_5.pdf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fz.gov.pl/gfx/nfz/userfiles/_public/dla_pacjenta/magazyn_ze_zdrowiem/nfz_nr_5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7383E-C233-4020-990A-E72EDE05FAA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C5F2A475-E75D-40E2-8E19-29E549F85CB5}">
      <dgm:prSet/>
      <dgm:spPr/>
      <dgm:t>
        <a:bodyPr/>
        <a:lstStyle/>
        <a:p>
          <a:pPr rtl="0"/>
          <a:r>
            <a:rPr lang="pl-PL" b="1" i="1" dirty="0" smtClean="0"/>
            <a:t>„Zdrowie psychiczne i dobrostan młodych ludzi w czasie pandemii COVID-19 – przegląd najistotniejszych problemów”</a:t>
          </a:r>
          <a:endParaRPr lang="pl-PL" dirty="0"/>
        </a:p>
      </dgm:t>
    </dgm:pt>
    <dgm:pt modelId="{53189CA1-68A2-42CA-A75C-28B4C98CE615}" type="parTrans" cxnId="{30D4CDB5-D795-4E0D-891C-EC14592DAC1D}">
      <dgm:prSet/>
      <dgm:spPr/>
      <dgm:t>
        <a:bodyPr/>
        <a:lstStyle/>
        <a:p>
          <a:endParaRPr lang="pl-PL"/>
        </a:p>
      </dgm:t>
    </dgm:pt>
    <dgm:pt modelId="{67A53A3A-B9AF-4E77-A7E0-DE0401504725}" type="sibTrans" cxnId="{30D4CDB5-D795-4E0D-891C-EC14592DAC1D}">
      <dgm:prSet/>
      <dgm:spPr/>
      <dgm:t>
        <a:bodyPr/>
        <a:lstStyle/>
        <a:p>
          <a:endParaRPr lang="pl-PL"/>
        </a:p>
      </dgm:t>
    </dgm:pt>
    <dgm:pt modelId="{725E2F42-DEF2-45C7-9DB3-F67FBF41C084}">
      <dgm:prSet/>
      <dgm:spPr/>
      <dgm:t>
        <a:bodyPr/>
        <a:lstStyle/>
        <a:p>
          <a:pPr rtl="0"/>
          <a:r>
            <a:rPr lang="pl-PL" b="0" i="0" smtClean="0"/>
            <a:t>Wydział Studiów Edukacyjnych Uniwersytetu im. Adama Mickiewicza w Poznaniu</a:t>
          </a:r>
          <a:endParaRPr lang="pl-PL"/>
        </a:p>
      </dgm:t>
    </dgm:pt>
    <dgm:pt modelId="{B5701930-6003-44F9-BFB2-D051C08357E2}" type="parTrans" cxnId="{070AE3EB-FA3A-4B9D-8749-FF6613ED52D5}">
      <dgm:prSet/>
      <dgm:spPr/>
      <dgm:t>
        <a:bodyPr/>
        <a:lstStyle/>
        <a:p>
          <a:endParaRPr lang="pl-PL"/>
        </a:p>
      </dgm:t>
    </dgm:pt>
    <dgm:pt modelId="{8188A46E-CB6D-4EF5-94CB-D4CED683327D}" type="sibTrans" cxnId="{070AE3EB-FA3A-4B9D-8749-FF6613ED52D5}">
      <dgm:prSet/>
      <dgm:spPr/>
      <dgm:t>
        <a:bodyPr/>
        <a:lstStyle/>
        <a:p>
          <a:endParaRPr lang="pl-PL"/>
        </a:p>
      </dgm:t>
    </dgm:pt>
    <dgm:pt modelId="{7CFBA275-1681-4EF4-95B1-2D83F5B82B6D}">
      <dgm:prSet/>
      <dgm:spPr/>
      <dgm:t>
        <a:bodyPr/>
        <a:lstStyle/>
        <a:p>
          <a:pPr rtl="0"/>
          <a:r>
            <a:rPr lang="pl-PL" b="0" i="0" smtClean="0"/>
            <a:t>Jacek Pyżalski </a:t>
          </a:r>
          <a:endParaRPr lang="pl-PL"/>
        </a:p>
      </dgm:t>
    </dgm:pt>
    <dgm:pt modelId="{AA511A84-3197-4CB1-B28F-68C0341E2C7C}" type="parTrans" cxnId="{13812255-4F4C-48AA-BBE9-ECC420128146}">
      <dgm:prSet/>
      <dgm:spPr/>
      <dgm:t>
        <a:bodyPr/>
        <a:lstStyle/>
        <a:p>
          <a:endParaRPr lang="pl-PL"/>
        </a:p>
      </dgm:t>
    </dgm:pt>
    <dgm:pt modelId="{A7711E6B-8B88-4E95-9008-41A4C57D0D94}" type="sibTrans" cxnId="{13812255-4F4C-48AA-BBE9-ECC420128146}">
      <dgm:prSet/>
      <dgm:spPr/>
      <dgm:t>
        <a:bodyPr/>
        <a:lstStyle/>
        <a:p>
          <a:endParaRPr lang="pl-PL"/>
        </a:p>
      </dgm:t>
    </dgm:pt>
    <dgm:pt modelId="{67183EB3-5413-4D66-9510-68806CB8A9B2}" type="pres">
      <dgm:prSet presAssocID="{A3D7383E-C233-4020-990A-E72EDE05F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EBF6C17-71BF-451C-A755-97BB3BA063C2}" type="pres">
      <dgm:prSet presAssocID="{C5F2A475-E75D-40E2-8E19-29E549F85C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0D2982-AF49-424A-B792-8212255D24A7}" type="pres">
      <dgm:prSet presAssocID="{67A53A3A-B9AF-4E77-A7E0-DE0401504725}" presName="spacer" presStyleCnt="0"/>
      <dgm:spPr/>
    </dgm:pt>
    <dgm:pt modelId="{2558BD87-580E-4D85-B589-2D725532504C}" type="pres">
      <dgm:prSet presAssocID="{725E2F42-DEF2-45C7-9DB3-F67FBF41C0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DB71B7-B556-489A-9406-337FFEF00D39}" type="pres">
      <dgm:prSet presAssocID="{8188A46E-CB6D-4EF5-94CB-D4CED683327D}" presName="spacer" presStyleCnt="0"/>
      <dgm:spPr/>
    </dgm:pt>
    <dgm:pt modelId="{699D2751-7DA8-4688-952F-CD8823F519D5}" type="pres">
      <dgm:prSet presAssocID="{7CFBA275-1681-4EF4-95B1-2D83F5B82B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DC17871-95AD-49FD-A468-01AB0C2DA18E}" type="presOf" srcId="{725E2F42-DEF2-45C7-9DB3-F67FBF41C084}" destId="{2558BD87-580E-4D85-B589-2D725532504C}" srcOrd="0" destOrd="0" presId="urn:microsoft.com/office/officeart/2005/8/layout/vList2"/>
    <dgm:cxn modelId="{0EFD97F6-3C94-4FD3-837D-381B32120760}" type="presOf" srcId="{C5F2A475-E75D-40E2-8E19-29E549F85CB5}" destId="{EEBF6C17-71BF-451C-A755-97BB3BA063C2}" srcOrd="0" destOrd="0" presId="urn:microsoft.com/office/officeart/2005/8/layout/vList2"/>
    <dgm:cxn modelId="{13812255-4F4C-48AA-BBE9-ECC420128146}" srcId="{A3D7383E-C233-4020-990A-E72EDE05FAA2}" destId="{7CFBA275-1681-4EF4-95B1-2D83F5B82B6D}" srcOrd="2" destOrd="0" parTransId="{AA511A84-3197-4CB1-B28F-68C0341E2C7C}" sibTransId="{A7711E6B-8B88-4E95-9008-41A4C57D0D94}"/>
    <dgm:cxn modelId="{070AE3EB-FA3A-4B9D-8749-FF6613ED52D5}" srcId="{A3D7383E-C233-4020-990A-E72EDE05FAA2}" destId="{725E2F42-DEF2-45C7-9DB3-F67FBF41C084}" srcOrd="1" destOrd="0" parTransId="{B5701930-6003-44F9-BFB2-D051C08357E2}" sibTransId="{8188A46E-CB6D-4EF5-94CB-D4CED683327D}"/>
    <dgm:cxn modelId="{30D4CDB5-D795-4E0D-891C-EC14592DAC1D}" srcId="{A3D7383E-C233-4020-990A-E72EDE05FAA2}" destId="{C5F2A475-E75D-40E2-8E19-29E549F85CB5}" srcOrd="0" destOrd="0" parTransId="{53189CA1-68A2-42CA-A75C-28B4C98CE615}" sibTransId="{67A53A3A-B9AF-4E77-A7E0-DE0401504725}"/>
    <dgm:cxn modelId="{0D563FF7-6388-4E2C-B0F8-3497B74EB372}" type="presOf" srcId="{A3D7383E-C233-4020-990A-E72EDE05FAA2}" destId="{67183EB3-5413-4D66-9510-68806CB8A9B2}" srcOrd="0" destOrd="0" presId="urn:microsoft.com/office/officeart/2005/8/layout/vList2"/>
    <dgm:cxn modelId="{23154FF1-55D3-48C1-B711-BDA292AC3A0B}" type="presOf" srcId="{7CFBA275-1681-4EF4-95B1-2D83F5B82B6D}" destId="{699D2751-7DA8-4688-952F-CD8823F519D5}" srcOrd="0" destOrd="0" presId="urn:microsoft.com/office/officeart/2005/8/layout/vList2"/>
    <dgm:cxn modelId="{7640B453-9EC8-4176-AC5F-12C06D0493DA}" type="presParOf" srcId="{67183EB3-5413-4D66-9510-68806CB8A9B2}" destId="{EEBF6C17-71BF-451C-A755-97BB3BA063C2}" srcOrd="0" destOrd="0" presId="urn:microsoft.com/office/officeart/2005/8/layout/vList2"/>
    <dgm:cxn modelId="{F0A5DE06-32D9-4244-90DF-5B4B3BEA74CE}" type="presParOf" srcId="{67183EB3-5413-4D66-9510-68806CB8A9B2}" destId="{980D2982-AF49-424A-B792-8212255D24A7}" srcOrd="1" destOrd="0" presId="urn:microsoft.com/office/officeart/2005/8/layout/vList2"/>
    <dgm:cxn modelId="{CD41AFC3-5EB5-4D14-9613-EEA8968B6B3C}" type="presParOf" srcId="{67183EB3-5413-4D66-9510-68806CB8A9B2}" destId="{2558BD87-580E-4D85-B589-2D725532504C}" srcOrd="2" destOrd="0" presId="urn:microsoft.com/office/officeart/2005/8/layout/vList2"/>
    <dgm:cxn modelId="{6C2420B9-11B7-40D8-A1F6-AF3B83BCFD0D}" type="presParOf" srcId="{67183EB3-5413-4D66-9510-68806CB8A9B2}" destId="{54DB71B7-B556-489A-9406-337FFEF00D39}" srcOrd="3" destOrd="0" presId="urn:microsoft.com/office/officeart/2005/8/layout/vList2"/>
    <dgm:cxn modelId="{11D3F394-6E62-464F-B09E-E0048246E241}" type="presParOf" srcId="{67183EB3-5413-4D66-9510-68806CB8A9B2}" destId="{699D2751-7DA8-4688-952F-CD8823F519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0D8C2D-711B-4BCA-8FB9-1D1671CE640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C1BC2D7-FBE2-497A-89FE-392E574616A5}">
      <dgm:prSet custT="1"/>
      <dgm:spPr/>
      <dgm:t>
        <a:bodyPr/>
        <a:lstStyle/>
        <a:p>
          <a:pPr rtl="0"/>
          <a:r>
            <a:rPr lang="pl-PL" sz="1500" b="1" i="1" dirty="0" smtClean="0"/>
            <a:t>„Odporność psychiczna dzieci i młodzieży - wyzwanie dla współczesnej edukacji”</a:t>
          </a:r>
          <a:endParaRPr lang="pl-PL" sz="1500" dirty="0"/>
        </a:p>
      </dgm:t>
    </dgm:pt>
    <dgm:pt modelId="{99B005DD-A3E6-4E9E-A233-70A2146FBE90}" type="parTrans" cxnId="{B2CED7F6-2533-4C45-AF4C-A464B2241756}">
      <dgm:prSet/>
      <dgm:spPr/>
      <dgm:t>
        <a:bodyPr/>
        <a:lstStyle/>
        <a:p>
          <a:endParaRPr lang="pl-PL"/>
        </a:p>
      </dgm:t>
    </dgm:pt>
    <dgm:pt modelId="{EA0193E3-3637-408F-A367-BBF2B0E3F056}" type="sibTrans" cxnId="{B2CED7F6-2533-4C45-AF4C-A464B2241756}">
      <dgm:prSet/>
      <dgm:spPr/>
      <dgm:t>
        <a:bodyPr/>
        <a:lstStyle/>
        <a:p>
          <a:endParaRPr lang="pl-PL"/>
        </a:p>
      </dgm:t>
    </dgm:pt>
    <dgm:pt modelId="{CC09D89E-8075-43F8-9C62-E7E17F8882AC}">
      <dgm:prSet custT="1"/>
      <dgm:spPr/>
      <dgm:t>
        <a:bodyPr/>
        <a:lstStyle/>
        <a:p>
          <a:pPr rtl="0"/>
          <a:r>
            <a:rPr lang="pl-PL" sz="1500" b="0" i="0" dirty="0" smtClean="0"/>
            <a:t>Teraźniejszość - Człowiek - Edukacja: kwartalnik myśli społeczno-pedagogicznej </a:t>
          </a:r>
        </a:p>
        <a:p>
          <a:pPr rtl="0"/>
          <a:r>
            <a:rPr lang="pl-PL" sz="1500" b="0" i="0" dirty="0" smtClean="0"/>
            <a:t>nr 1 (53), 37-51 </a:t>
          </a:r>
          <a:endParaRPr lang="pl-PL" sz="1500" dirty="0"/>
        </a:p>
      </dgm:t>
    </dgm:pt>
    <dgm:pt modelId="{4453BB84-3E48-452C-AD0A-1ACF948008E6}" type="parTrans" cxnId="{4B40CC00-4B5E-4FB3-B22B-AA44963C4EA2}">
      <dgm:prSet/>
      <dgm:spPr/>
      <dgm:t>
        <a:bodyPr/>
        <a:lstStyle/>
        <a:p>
          <a:endParaRPr lang="pl-PL"/>
        </a:p>
      </dgm:t>
    </dgm:pt>
    <dgm:pt modelId="{24F4083F-4E07-483A-AF41-98C29836047E}" type="sibTrans" cxnId="{4B40CC00-4B5E-4FB3-B22B-AA44963C4EA2}">
      <dgm:prSet/>
      <dgm:spPr/>
      <dgm:t>
        <a:bodyPr/>
        <a:lstStyle/>
        <a:p>
          <a:endParaRPr lang="pl-PL"/>
        </a:p>
      </dgm:t>
    </dgm:pt>
    <dgm:pt modelId="{2EB6764B-AF1B-414C-8AF5-EEE6F3BB4D92}">
      <dgm:prSet custT="1"/>
      <dgm:spPr/>
      <dgm:t>
        <a:bodyPr/>
        <a:lstStyle/>
        <a:p>
          <a:pPr rtl="0"/>
          <a:r>
            <a:rPr lang="pl-PL" sz="1500" b="0" i="0" dirty="0" smtClean="0"/>
            <a:t>Iwona Grzegorzewska </a:t>
          </a:r>
          <a:endParaRPr lang="pl-PL" sz="1500" dirty="0"/>
        </a:p>
      </dgm:t>
    </dgm:pt>
    <dgm:pt modelId="{6CC6494B-B973-40BA-9FDB-C8C4E7744A48}" type="parTrans" cxnId="{CB5A6739-E109-4E39-8D80-D7CF2F5D17DF}">
      <dgm:prSet/>
      <dgm:spPr/>
      <dgm:t>
        <a:bodyPr/>
        <a:lstStyle/>
        <a:p>
          <a:endParaRPr lang="pl-PL"/>
        </a:p>
      </dgm:t>
    </dgm:pt>
    <dgm:pt modelId="{4E820A25-72F0-4D7C-A53C-4E4C4EF93CD3}" type="sibTrans" cxnId="{CB5A6739-E109-4E39-8D80-D7CF2F5D17DF}">
      <dgm:prSet/>
      <dgm:spPr/>
      <dgm:t>
        <a:bodyPr/>
        <a:lstStyle/>
        <a:p>
          <a:endParaRPr lang="pl-PL"/>
        </a:p>
      </dgm:t>
    </dgm:pt>
    <dgm:pt modelId="{8BCD11C2-9422-4B1C-91C6-A863F65EFCE1}" type="pres">
      <dgm:prSet presAssocID="{CD0D8C2D-711B-4BCA-8FB9-1D1671CE64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572EE61-766B-4C1D-831F-A2168E94767F}" type="pres">
      <dgm:prSet presAssocID="{2C1BC2D7-FBE2-497A-89FE-392E574616A5}" presName="parentText" presStyleLbl="node1" presStyleIdx="0" presStyleCnt="3" custLinFactNeighborY="624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7BD7C5-18CC-4E21-8721-2805D5A5B767}" type="pres">
      <dgm:prSet presAssocID="{EA0193E3-3637-408F-A367-BBF2B0E3F056}" presName="spacer" presStyleCnt="0"/>
      <dgm:spPr/>
    </dgm:pt>
    <dgm:pt modelId="{FD25D7DA-8941-4E08-9563-895D3D49EFA6}" type="pres">
      <dgm:prSet presAssocID="{CC09D89E-8075-43F8-9C62-E7E17F8882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1B4094-63AD-45FC-B686-30C38AF5BAD0}" type="pres">
      <dgm:prSet presAssocID="{24F4083F-4E07-483A-AF41-98C29836047E}" presName="spacer" presStyleCnt="0"/>
      <dgm:spPr/>
    </dgm:pt>
    <dgm:pt modelId="{BAA95A10-726B-49E3-8555-179625A2C048}" type="pres">
      <dgm:prSet presAssocID="{2EB6764B-AF1B-414C-8AF5-EEE6F3BB4D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2CED7F6-2533-4C45-AF4C-A464B2241756}" srcId="{CD0D8C2D-711B-4BCA-8FB9-1D1671CE640C}" destId="{2C1BC2D7-FBE2-497A-89FE-392E574616A5}" srcOrd="0" destOrd="0" parTransId="{99B005DD-A3E6-4E9E-A233-70A2146FBE90}" sibTransId="{EA0193E3-3637-408F-A367-BBF2B0E3F056}"/>
    <dgm:cxn modelId="{5AF55F17-7402-47BF-BD66-DDA12B73F633}" type="presOf" srcId="{2EB6764B-AF1B-414C-8AF5-EEE6F3BB4D92}" destId="{BAA95A10-726B-49E3-8555-179625A2C048}" srcOrd="0" destOrd="0" presId="urn:microsoft.com/office/officeart/2005/8/layout/vList2"/>
    <dgm:cxn modelId="{4B40CC00-4B5E-4FB3-B22B-AA44963C4EA2}" srcId="{CD0D8C2D-711B-4BCA-8FB9-1D1671CE640C}" destId="{CC09D89E-8075-43F8-9C62-E7E17F8882AC}" srcOrd="1" destOrd="0" parTransId="{4453BB84-3E48-452C-AD0A-1ACF948008E6}" sibTransId="{24F4083F-4E07-483A-AF41-98C29836047E}"/>
    <dgm:cxn modelId="{CCE7886E-415D-43E9-93A4-132AEEB263A9}" type="presOf" srcId="{2C1BC2D7-FBE2-497A-89FE-392E574616A5}" destId="{3572EE61-766B-4C1D-831F-A2168E94767F}" srcOrd="0" destOrd="0" presId="urn:microsoft.com/office/officeart/2005/8/layout/vList2"/>
    <dgm:cxn modelId="{CB5A6739-E109-4E39-8D80-D7CF2F5D17DF}" srcId="{CD0D8C2D-711B-4BCA-8FB9-1D1671CE640C}" destId="{2EB6764B-AF1B-414C-8AF5-EEE6F3BB4D92}" srcOrd="2" destOrd="0" parTransId="{6CC6494B-B973-40BA-9FDB-C8C4E7744A48}" sibTransId="{4E820A25-72F0-4D7C-A53C-4E4C4EF93CD3}"/>
    <dgm:cxn modelId="{082ECA70-6139-4D5B-9ABF-617224516AFC}" type="presOf" srcId="{CC09D89E-8075-43F8-9C62-E7E17F8882AC}" destId="{FD25D7DA-8941-4E08-9563-895D3D49EFA6}" srcOrd="0" destOrd="0" presId="urn:microsoft.com/office/officeart/2005/8/layout/vList2"/>
    <dgm:cxn modelId="{A3BBBBF0-E825-40FE-AD45-A8F0104FD972}" type="presOf" srcId="{CD0D8C2D-711B-4BCA-8FB9-1D1671CE640C}" destId="{8BCD11C2-9422-4B1C-91C6-A863F65EFCE1}" srcOrd="0" destOrd="0" presId="urn:microsoft.com/office/officeart/2005/8/layout/vList2"/>
    <dgm:cxn modelId="{E20FBC06-B28F-4714-83C3-5C8352E84204}" type="presParOf" srcId="{8BCD11C2-9422-4B1C-91C6-A863F65EFCE1}" destId="{3572EE61-766B-4C1D-831F-A2168E94767F}" srcOrd="0" destOrd="0" presId="urn:microsoft.com/office/officeart/2005/8/layout/vList2"/>
    <dgm:cxn modelId="{B7034742-C9FD-4A35-B305-0E990FDFA65D}" type="presParOf" srcId="{8BCD11C2-9422-4B1C-91C6-A863F65EFCE1}" destId="{A37BD7C5-18CC-4E21-8721-2805D5A5B767}" srcOrd="1" destOrd="0" presId="urn:microsoft.com/office/officeart/2005/8/layout/vList2"/>
    <dgm:cxn modelId="{A0CE2761-ECBF-4348-8BD8-883DC6E383B5}" type="presParOf" srcId="{8BCD11C2-9422-4B1C-91C6-A863F65EFCE1}" destId="{FD25D7DA-8941-4E08-9563-895D3D49EFA6}" srcOrd="2" destOrd="0" presId="urn:microsoft.com/office/officeart/2005/8/layout/vList2"/>
    <dgm:cxn modelId="{C991FCB2-CEA8-45C5-8C94-6ED6874CB51E}" type="presParOf" srcId="{8BCD11C2-9422-4B1C-91C6-A863F65EFCE1}" destId="{F71B4094-63AD-45FC-B686-30C38AF5BAD0}" srcOrd="3" destOrd="0" presId="urn:microsoft.com/office/officeart/2005/8/layout/vList2"/>
    <dgm:cxn modelId="{8954F67E-DDA6-4EBC-BBBB-35E5192ACA5F}" type="presParOf" srcId="{8BCD11C2-9422-4B1C-91C6-A863F65EFCE1}" destId="{BAA95A10-726B-49E3-8555-179625A2C04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361E7E-314D-4B25-B2CB-F4209C16C5E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EE04450-F704-4570-89E3-4E6E9BD33A2A}">
      <dgm:prSet custT="1"/>
      <dgm:spPr/>
      <dgm:t>
        <a:bodyPr/>
        <a:lstStyle/>
        <a:p>
          <a:pPr rtl="0"/>
          <a:r>
            <a:rPr lang="pl-PL" sz="1500" b="1" i="1" dirty="0" smtClean="0"/>
            <a:t>„Wybrane zaburzenia psychiczne utrudniające proces edukacji szkolnej dzieci i młodzieży”</a:t>
          </a:r>
          <a:endParaRPr lang="pl-PL" sz="1500" dirty="0"/>
        </a:p>
      </dgm:t>
    </dgm:pt>
    <dgm:pt modelId="{A1F88583-2526-4E05-A4CB-90060AF458AF}" type="parTrans" cxnId="{F74B40E5-375C-4A80-8495-68C73C22F44E}">
      <dgm:prSet/>
      <dgm:spPr/>
      <dgm:t>
        <a:bodyPr/>
        <a:lstStyle/>
        <a:p>
          <a:endParaRPr lang="pl-PL"/>
        </a:p>
      </dgm:t>
    </dgm:pt>
    <dgm:pt modelId="{EC258B37-9518-4710-B7F2-2593C8CAAA0C}" type="sibTrans" cxnId="{F74B40E5-375C-4A80-8495-68C73C22F44E}">
      <dgm:prSet/>
      <dgm:spPr/>
      <dgm:t>
        <a:bodyPr/>
        <a:lstStyle/>
        <a:p>
          <a:endParaRPr lang="pl-PL"/>
        </a:p>
      </dgm:t>
    </dgm:pt>
    <dgm:pt modelId="{53FD312A-A5FE-4737-A345-F7BC59C22BF0}">
      <dgm:prSet custT="1"/>
      <dgm:spPr/>
      <dgm:t>
        <a:bodyPr/>
        <a:lstStyle/>
        <a:p>
          <a:pPr rtl="0"/>
          <a:r>
            <a:rPr lang="pl-PL" sz="1500" b="0" i="0" dirty="0" smtClean="0"/>
            <a:t>Prace Naukowe Wałbrzyskiej Wyższej Szkoły Zarządzania i Przedsiębiorczości – 2012 I 18 (2) Zeszyty Pedagogiczno-Medyczne I str. 105 - 113</a:t>
          </a:r>
          <a:endParaRPr lang="pl-PL" sz="1500" dirty="0"/>
        </a:p>
      </dgm:t>
    </dgm:pt>
    <dgm:pt modelId="{5B787D1A-D4FC-4134-A19E-B3DCE7BBE5FA}" type="parTrans" cxnId="{DF1666C0-B677-496E-A05A-FCEE94377686}">
      <dgm:prSet/>
      <dgm:spPr/>
      <dgm:t>
        <a:bodyPr/>
        <a:lstStyle/>
        <a:p>
          <a:endParaRPr lang="pl-PL"/>
        </a:p>
      </dgm:t>
    </dgm:pt>
    <dgm:pt modelId="{A3FB6EC4-5D9D-47FA-B6CB-31D70B9E86B5}" type="sibTrans" cxnId="{DF1666C0-B677-496E-A05A-FCEE94377686}">
      <dgm:prSet/>
      <dgm:spPr/>
      <dgm:t>
        <a:bodyPr/>
        <a:lstStyle/>
        <a:p>
          <a:endParaRPr lang="pl-PL"/>
        </a:p>
      </dgm:t>
    </dgm:pt>
    <dgm:pt modelId="{65F6225A-F9B7-4AE8-B70B-7D294ED4FAA0}">
      <dgm:prSet custT="1"/>
      <dgm:spPr/>
      <dgm:t>
        <a:bodyPr/>
        <a:lstStyle/>
        <a:p>
          <a:pPr rtl="0"/>
          <a:r>
            <a:rPr lang="pl-PL" sz="1500" b="0" i="0" u="none" dirty="0" smtClean="0"/>
            <a:t>Krystyna Komosińska </a:t>
          </a:r>
          <a:endParaRPr lang="pl-PL" sz="1500" u="none" dirty="0"/>
        </a:p>
      </dgm:t>
    </dgm:pt>
    <dgm:pt modelId="{4329FD48-4F05-4875-9314-0E2FB86BC256}" type="parTrans" cxnId="{483B473D-B763-44BE-835A-70A290346529}">
      <dgm:prSet/>
      <dgm:spPr/>
      <dgm:t>
        <a:bodyPr/>
        <a:lstStyle/>
        <a:p>
          <a:endParaRPr lang="pl-PL"/>
        </a:p>
      </dgm:t>
    </dgm:pt>
    <dgm:pt modelId="{5420B43A-79DE-4C1F-B15D-E86EDD5AEA87}" type="sibTrans" cxnId="{483B473D-B763-44BE-835A-70A290346529}">
      <dgm:prSet/>
      <dgm:spPr/>
      <dgm:t>
        <a:bodyPr/>
        <a:lstStyle/>
        <a:p>
          <a:endParaRPr lang="pl-PL"/>
        </a:p>
      </dgm:t>
    </dgm:pt>
    <dgm:pt modelId="{C171E6EB-7F99-4FE9-A1B5-CE01CA74EE1F}" type="pres">
      <dgm:prSet presAssocID="{7D361E7E-314D-4B25-B2CB-F4209C16C5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E434F94-1DA9-40B9-ADC3-A1AF205A5275}" type="pres">
      <dgm:prSet presAssocID="{AEE04450-F704-4570-89E3-4E6E9BD33A2A}" presName="parentText" presStyleLbl="node1" presStyleIdx="0" presStyleCnt="3" custScaleY="1326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C373DC-31AC-44E8-B114-2F43C4CA2938}" type="pres">
      <dgm:prSet presAssocID="{EC258B37-9518-4710-B7F2-2593C8CAAA0C}" presName="spacer" presStyleCnt="0"/>
      <dgm:spPr/>
    </dgm:pt>
    <dgm:pt modelId="{5EA6312F-EAFC-4481-9BBF-E4BDD33069D8}" type="pres">
      <dgm:prSet presAssocID="{53FD312A-A5FE-4737-A345-F7BC59C22BF0}" presName="parentText" presStyleLbl="node1" presStyleIdx="1" presStyleCnt="3" custScaleY="13638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AD1DCD-B2CC-49BD-BA46-5C0E33D288EF}" type="pres">
      <dgm:prSet presAssocID="{A3FB6EC4-5D9D-47FA-B6CB-31D70B9E86B5}" presName="spacer" presStyleCnt="0"/>
      <dgm:spPr/>
    </dgm:pt>
    <dgm:pt modelId="{A05E80AE-3ED3-4B95-A34E-BA6DF8C0C339}" type="pres">
      <dgm:prSet presAssocID="{65F6225A-F9B7-4AE8-B70B-7D294ED4FAA0}" presName="parentText" presStyleLbl="node1" presStyleIdx="2" presStyleCnt="3" custScaleY="110598" custLinFactY="2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1D8767A-3C59-4E94-94DF-5E885B45A114}" type="presOf" srcId="{7D361E7E-314D-4B25-B2CB-F4209C16C5EE}" destId="{C171E6EB-7F99-4FE9-A1B5-CE01CA74EE1F}" srcOrd="0" destOrd="0" presId="urn:microsoft.com/office/officeart/2005/8/layout/vList2"/>
    <dgm:cxn modelId="{C5FFF349-EE3C-4C0B-839D-94D6AEE8D7CB}" type="presOf" srcId="{AEE04450-F704-4570-89E3-4E6E9BD33A2A}" destId="{3E434F94-1DA9-40B9-ADC3-A1AF205A5275}" srcOrd="0" destOrd="0" presId="urn:microsoft.com/office/officeart/2005/8/layout/vList2"/>
    <dgm:cxn modelId="{483B473D-B763-44BE-835A-70A290346529}" srcId="{7D361E7E-314D-4B25-B2CB-F4209C16C5EE}" destId="{65F6225A-F9B7-4AE8-B70B-7D294ED4FAA0}" srcOrd="2" destOrd="0" parTransId="{4329FD48-4F05-4875-9314-0E2FB86BC256}" sibTransId="{5420B43A-79DE-4C1F-B15D-E86EDD5AEA87}"/>
    <dgm:cxn modelId="{EEB71FE8-359A-451C-A4AE-D6CB4493A968}" type="presOf" srcId="{53FD312A-A5FE-4737-A345-F7BC59C22BF0}" destId="{5EA6312F-EAFC-4481-9BBF-E4BDD33069D8}" srcOrd="0" destOrd="0" presId="urn:microsoft.com/office/officeart/2005/8/layout/vList2"/>
    <dgm:cxn modelId="{CF3A4073-72D8-4061-9FFF-619060FEDF5E}" type="presOf" srcId="{65F6225A-F9B7-4AE8-B70B-7D294ED4FAA0}" destId="{A05E80AE-3ED3-4B95-A34E-BA6DF8C0C339}" srcOrd="0" destOrd="0" presId="urn:microsoft.com/office/officeart/2005/8/layout/vList2"/>
    <dgm:cxn modelId="{DF1666C0-B677-496E-A05A-FCEE94377686}" srcId="{7D361E7E-314D-4B25-B2CB-F4209C16C5EE}" destId="{53FD312A-A5FE-4737-A345-F7BC59C22BF0}" srcOrd="1" destOrd="0" parTransId="{5B787D1A-D4FC-4134-A19E-B3DCE7BBE5FA}" sibTransId="{A3FB6EC4-5D9D-47FA-B6CB-31D70B9E86B5}"/>
    <dgm:cxn modelId="{F74B40E5-375C-4A80-8495-68C73C22F44E}" srcId="{7D361E7E-314D-4B25-B2CB-F4209C16C5EE}" destId="{AEE04450-F704-4570-89E3-4E6E9BD33A2A}" srcOrd="0" destOrd="0" parTransId="{A1F88583-2526-4E05-A4CB-90060AF458AF}" sibTransId="{EC258B37-9518-4710-B7F2-2593C8CAAA0C}"/>
    <dgm:cxn modelId="{E0546372-E2F0-4730-BA7E-065CB55ED30B}" type="presParOf" srcId="{C171E6EB-7F99-4FE9-A1B5-CE01CA74EE1F}" destId="{3E434F94-1DA9-40B9-ADC3-A1AF205A5275}" srcOrd="0" destOrd="0" presId="urn:microsoft.com/office/officeart/2005/8/layout/vList2"/>
    <dgm:cxn modelId="{94CE3934-70BD-43E4-B430-AC9F5B13303E}" type="presParOf" srcId="{C171E6EB-7F99-4FE9-A1B5-CE01CA74EE1F}" destId="{D4C373DC-31AC-44E8-B114-2F43C4CA2938}" srcOrd="1" destOrd="0" presId="urn:microsoft.com/office/officeart/2005/8/layout/vList2"/>
    <dgm:cxn modelId="{20DE8B3C-140D-4A42-8E1A-5988941904D4}" type="presParOf" srcId="{C171E6EB-7F99-4FE9-A1B5-CE01CA74EE1F}" destId="{5EA6312F-EAFC-4481-9BBF-E4BDD33069D8}" srcOrd="2" destOrd="0" presId="urn:microsoft.com/office/officeart/2005/8/layout/vList2"/>
    <dgm:cxn modelId="{2E15D120-5EBE-41AB-BCB4-10610C57E6C1}" type="presParOf" srcId="{C171E6EB-7F99-4FE9-A1B5-CE01CA74EE1F}" destId="{F3AD1DCD-B2CC-49BD-BA46-5C0E33D288EF}" srcOrd="3" destOrd="0" presId="urn:microsoft.com/office/officeart/2005/8/layout/vList2"/>
    <dgm:cxn modelId="{AB6626A5-FEB5-46DC-814B-335BA44CFF81}" type="presParOf" srcId="{C171E6EB-7F99-4FE9-A1B5-CE01CA74EE1F}" destId="{A05E80AE-3ED3-4B95-A34E-BA6DF8C0C3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C2861D9-A3CA-4F80-96E1-A7FA6894A9E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15474084-AFF7-482E-9475-5565D0172017}">
      <dgm:prSet custT="1"/>
      <dgm:spPr/>
      <dgm:t>
        <a:bodyPr/>
        <a:lstStyle/>
        <a:p>
          <a:pPr rtl="0"/>
          <a:r>
            <a:rPr lang="pl-PL" sz="1500" b="1" i="1" dirty="0" smtClean="0"/>
            <a:t>„Zmiany klimatu a zdrowie psychiczne: </a:t>
          </a:r>
        </a:p>
        <a:p>
          <a:pPr rtl="0"/>
          <a:r>
            <a:rPr lang="pl-PL" sz="1500" b="1" i="1" dirty="0" smtClean="0"/>
            <a:t>przegląd aktualnej literatury”</a:t>
          </a:r>
          <a:endParaRPr lang="pl-PL" sz="1500" dirty="0"/>
        </a:p>
      </dgm:t>
    </dgm:pt>
    <dgm:pt modelId="{0794372A-9007-4349-995F-E5A10DBFE73B}" type="parTrans" cxnId="{0E93AFD1-D18C-4A09-B4C4-EBBDD54FA6C7}">
      <dgm:prSet/>
      <dgm:spPr/>
      <dgm:t>
        <a:bodyPr/>
        <a:lstStyle/>
        <a:p>
          <a:endParaRPr lang="pl-PL"/>
        </a:p>
      </dgm:t>
    </dgm:pt>
    <dgm:pt modelId="{362526B3-267D-4189-BC13-14453EB0A2D7}" type="sibTrans" cxnId="{0E93AFD1-D18C-4A09-B4C4-EBBDD54FA6C7}">
      <dgm:prSet/>
      <dgm:spPr/>
      <dgm:t>
        <a:bodyPr/>
        <a:lstStyle/>
        <a:p>
          <a:endParaRPr lang="pl-PL"/>
        </a:p>
      </dgm:t>
    </dgm:pt>
    <dgm:pt modelId="{B9A9A7D3-FA4A-419E-A6B6-BAEF24738940}">
      <dgm:prSet custT="1"/>
      <dgm:spPr/>
      <dgm:t>
        <a:bodyPr/>
        <a:lstStyle/>
        <a:p>
          <a:pPr rtl="0"/>
          <a:r>
            <a:rPr lang="pl-PL" sz="1500" b="0" i="0" dirty="0" err="1" smtClean="0"/>
            <a:t>Psychiatr</a:t>
          </a:r>
          <a:r>
            <a:rPr lang="pl-PL" sz="1500" b="0" i="0" dirty="0" smtClean="0"/>
            <a:t>. Pol. ONLINE FIRST Nr 223: 1–13 </a:t>
          </a:r>
          <a:r>
            <a:rPr lang="pl-PL" sz="1500" b="0" i="0" dirty="0" err="1" smtClean="0"/>
            <a:t>Published</a:t>
          </a:r>
          <a:r>
            <a:rPr lang="pl-PL" sz="1500" b="0" i="0" dirty="0" smtClean="0"/>
            <a:t> </a:t>
          </a:r>
          <a:r>
            <a:rPr lang="pl-PL" sz="1500" b="0" i="0" dirty="0" err="1" smtClean="0"/>
            <a:t>ahead</a:t>
          </a:r>
          <a:r>
            <a:rPr lang="pl-PL" sz="1500" b="0" i="0" dirty="0" smtClean="0"/>
            <a:t> of </a:t>
          </a:r>
          <a:r>
            <a:rPr lang="pl-PL" sz="1500" b="0" i="0" dirty="0" err="1" smtClean="0"/>
            <a:t>print</a:t>
          </a:r>
          <a:r>
            <a:rPr lang="pl-PL" sz="1500" b="0" i="0" dirty="0" smtClean="0"/>
            <a:t> 22 March 2021 www.psychiatriapolska.pl ISSN 0033-2674 (PRINT), ISSN 2391-5854 </a:t>
          </a:r>
          <a:endParaRPr lang="pl-PL" sz="1500" dirty="0"/>
        </a:p>
      </dgm:t>
    </dgm:pt>
    <dgm:pt modelId="{FD8CE0B3-D4B4-4471-897D-EB3620B058AA}" type="parTrans" cxnId="{ED6C811D-AC58-44C7-874F-A604FA4A2CE9}">
      <dgm:prSet/>
      <dgm:spPr/>
      <dgm:t>
        <a:bodyPr/>
        <a:lstStyle/>
        <a:p>
          <a:endParaRPr lang="pl-PL"/>
        </a:p>
      </dgm:t>
    </dgm:pt>
    <dgm:pt modelId="{5073A9A1-4B73-4F4E-ACC4-4CEA3EA2EF1B}" type="sibTrans" cxnId="{ED6C811D-AC58-44C7-874F-A604FA4A2CE9}">
      <dgm:prSet/>
      <dgm:spPr/>
      <dgm:t>
        <a:bodyPr/>
        <a:lstStyle/>
        <a:p>
          <a:endParaRPr lang="pl-PL"/>
        </a:p>
      </dgm:t>
    </dgm:pt>
    <dgm:pt modelId="{30BDAA80-17C1-4ED4-BF4B-459E459C7448}">
      <dgm:prSet custT="1"/>
      <dgm:spPr/>
      <dgm:t>
        <a:bodyPr/>
        <a:lstStyle/>
        <a:p>
          <a:pPr rtl="0"/>
          <a:r>
            <a:rPr lang="pl-PL" sz="1500" b="0" i="0" dirty="0" smtClean="0"/>
            <a:t>Magdalena Gawrych</a:t>
          </a:r>
          <a:endParaRPr lang="pl-PL" sz="1500" dirty="0"/>
        </a:p>
      </dgm:t>
    </dgm:pt>
    <dgm:pt modelId="{DC421CF9-06F0-4619-96A7-A45EF2F2649E}" type="parTrans" cxnId="{2FA275BD-BBD0-4DBE-BE04-92F82FA34563}">
      <dgm:prSet/>
      <dgm:spPr/>
      <dgm:t>
        <a:bodyPr/>
        <a:lstStyle/>
        <a:p>
          <a:endParaRPr lang="pl-PL"/>
        </a:p>
      </dgm:t>
    </dgm:pt>
    <dgm:pt modelId="{5DC7E797-597D-4AEB-BB2D-09C21D5B66AC}" type="sibTrans" cxnId="{2FA275BD-BBD0-4DBE-BE04-92F82FA34563}">
      <dgm:prSet/>
      <dgm:spPr/>
      <dgm:t>
        <a:bodyPr/>
        <a:lstStyle/>
        <a:p>
          <a:endParaRPr lang="pl-PL"/>
        </a:p>
      </dgm:t>
    </dgm:pt>
    <dgm:pt modelId="{BB047BE7-70E6-4EA2-88E3-1A5453AB2665}" type="pres">
      <dgm:prSet presAssocID="{BC2861D9-A3CA-4F80-96E1-A7FA6894A9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5F4EE2C-4C3D-4DE9-A7FF-3EF711A0819B}" type="pres">
      <dgm:prSet presAssocID="{15474084-AFF7-482E-9475-5565D0172017}" presName="parentText" presStyleLbl="node1" presStyleIdx="0" presStyleCnt="3" custScaleY="9004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B7E8E4-20AC-4E80-8AD2-40ED614E9460}" type="pres">
      <dgm:prSet presAssocID="{362526B3-267D-4189-BC13-14453EB0A2D7}" presName="spacer" presStyleCnt="0"/>
      <dgm:spPr/>
    </dgm:pt>
    <dgm:pt modelId="{F24B70A3-19CE-4962-8ADE-ED25954CD412}" type="pres">
      <dgm:prSet presAssocID="{B9A9A7D3-FA4A-419E-A6B6-BAEF24738940}" presName="parentText" presStyleLbl="node1" presStyleIdx="1" presStyleCnt="3" custScaleY="9013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133CE0-6E9C-47B2-A712-17B5623A776B}" type="pres">
      <dgm:prSet presAssocID="{5073A9A1-4B73-4F4E-ACC4-4CEA3EA2EF1B}" presName="spacer" presStyleCnt="0"/>
      <dgm:spPr/>
    </dgm:pt>
    <dgm:pt modelId="{1AC38240-ACF9-45AC-952E-0BEBA5FF8F4B}" type="pres">
      <dgm:prSet presAssocID="{30BDAA80-17C1-4ED4-BF4B-459E459C7448}" presName="parentText" presStyleLbl="node1" presStyleIdx="2" presStyleCnt="3" custScaleY="7520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EE8B23-C0B2-4C85-8B10-DBBAFDF5E62D}" type="presOf" srcId="{BC2861D9-A3CA-4F80-96E1-A7FA6894A9E6}" destId="{BB047BE7-70E6-4EA2-88E3-1A5453AB2665}" srcOrd="0" destOrd="0" presId="urn:microsoft.com/office/officeart/2005/8/layout/vList2"/>
    <dgm:cxn modelId="{ED6C811D-AC58-44C7-874F-A604FA4A2CE9}" srcId="{BC2861D9-A3CA-4F80-96E1-A7FA6894A9E6}" destId="{B9A9A7D3-FA4A-419E-A6B6-BAEF24738940}" srcOrd="1" destOrd="0" parTransId="{FD8CE0B3-D4B4-4471-897D-EB3620B058AA}" sibTransId="{5073A9A1-4B73-4F4E-ACC4-4CEA3EA2EF1B}"/>
    <dgm:cxn modelId="{0E93AFD1-D18C-4A09-B4C4-EBBDD54FA6C7}" srcId="{BC2861D9-A3CA-4F80-96E1-A7FA6894A9E6}" destId="{15474084-AFF7-482E-9475-5565D0172017}" srcOrd="0" destOrd="0" parTransId="{0794372A-9007-4349-995F-E5A10DBFE73B}" sibTransId="{362526B3-267D-4189-BC13-14453EB0A2D7}"/>
    <dgm:cxn modelId="{2FA275BD-BBD0-4DBE-BE04-92F82FA34563}" srcId="{BC2861D9-A3CA-4F80-96E1-A7FA6894A9E6}" destId="{30BDAA80-17C1-4ED4-BF4B-459E459C7448}" srcOrd="2" destOrd="0" parTransId="{DC421CF9-06F0-4619-96A7-A45EF2F2649E}" sibTransId="{5DC7E797-597D-4AEB-BB2D-09C21D5B66AC}"/>
    <dgm:cxn modelId="{0383505D-77DB-4266-A5BC-E78AFC8622DE}" type="presOf" srcId="{15474084-AFF7-482E-9475-5565D0172017}" destId="{45F4EE2C-4C3D-4DE9-A7FF-3EF711A0819B}" srcOrd="0" destOrd="0" presId="urn:microsoft.com/office/officeart/2005/8/layout/vList2"/>
    <dgm:cxn modelId="{2AF74BDB-4E1F-4076-935C-EC375B1A7C1A}" type="presOf" srcId="{30BDAA80-17C1-4ED4-BF4B-459E459C7448}" destId="{1AC38240-ACF9-45AC-952E-0BEBA5FF8F4B}" srcOrd="0" destOrd="0" presId="urn:microsoft.com/office/officeart/2005/8/layout/vList2"/>
    <dgm:cxn modelId="{C7D7B3B4-3F56-4B73-B039-D33CBC756556}" type="presOf" srcId="{B9A9A7D3-FA4A-419E-A6B6-BAEF24738940}" destId="{F24B70A3-19CE-4962-8ADE-ED25954CD412}" srcOrd="0" destOrd="0" presId="urn:microsoft.com/office/officeart/2005/8/layout/vList2"/>
    <dgm:cxn modelId="{55ED6CD0-A7AE-44A2-BC66-45AA77340A3D}" type="presParOf" srcId="{BB047BE7-70E6-4EA2-88E3-1A5453AB2665}" destId="{45F4EE2C-4C3D-4DE9-A7FF-3EF711A0819B}" srcOrd="0" destOrd="0" presId="urn:microsoft.com/office/officeart/2005/8/layout/vList2"/>
    <dgm:cxn modelId="{855B9168-6987-484B-A8BF-A7CBDE01C97C}" type="presParOf" srcId="{BB047BE7-70E6-4EA2-88E3-1A5453AB2665}" destId="{D0B7E8E4-20AC-4E80-8AD2-40ED614E9460}" srcOrd="1" destOrd="0" presId="urn:microsoft.com/office/officeart/2005/8/layout/vList2"/>
    <dgm:cxn modelId="{199A1ECA-12C0-4FE8-84B8-CA6CE5B3B62D}" type="presParOf" srcId="{BB047BE7-70E6-4EA2-88E3-1A5453AB2665}" destId="{F24B70A3-19CE-4962-8ADE-ED25954CD412}" srcOrd="2" destOrd="0" presId="urn:microsoft.com/office/officeart/2005/8/layout/vList2"/>
    <dgm:cxn modelId="{84D7CC3A-2426-49FA-9ED9-5F38E35EBB70}" type="presParOf" srcId="{BB047BE7-70E6-4EA2-88E3-1A5453AB2665}" destId="{69133CE0-6E9C-47B2-A712-17B5623A776B}" srcOrd="3" destOrd="0" presId="urn:microsoft.com/office/officeart/2005/8/layout/vList2"/>
    <dgm:cxn modelId="{8F9A548D-A987-4192-A267-D9485D71686E}" type="presParOf" srcId="{BB047BE7-70E6-4EA2-88E3-1A5453AB2665}" destId="{1AC38240-ACF9-45AC-952E-0BEBA5FF8F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26A7AF-FCBD-4C2A-95FE-9B2BA222C30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6F8859A-2606-458E-A956-8F0714DC8879}">
      <dgm:prSet custT="1"/>
      <dgm:spPr/>
      <dgm:t>
        <a:bodyPr/>
        <a:lstStyle/>
        <a:p>
          <a:pPr rtl="0"/>
          <a:r>
            <a:rPr lang="pl-PL" sz="1500" b="1" i="1" dirty="0" smtClean="0"/>
            <a:t>„Wpływ pandemii COVID-19 na zdrowie psychiczne”</a:t>
          </a:r>
          <a:endParaRPr lang="pl-PL" sz="1500" dirty="0"/>
        </a:p>
      </dgm:t>
    </dgm:pt>
    <dgm:pt modelId="{333562D3-94C5-473D-8273-40CB48DB55D5}" type="parTrans" cxnId="{E8EF6C9B-DE9A-4513-8B84-20940617421B}">
      <dgm:prSet/>
      <dgm:spPr/>
      <dgm:t>
        <a:bodyPr/>
        <a:lstStyle/>
        <a:p>
          <a:endParaRPr lang="pl-PL"/>
        </a:p>
      </dgm:t>
    </dgm:pt>
    <dgm:pt modelId="{233828D7-B835-4872-B191-93E17B4DD0A3}" type="sibTrans" cxnId="{E8EF6C9B-DE9A-4513-8B84-20940617421B}">
      <dgm:prSet/>
      <dgm:spPr/>
      <dgm:t>
        <a:bodyPr/>
        <a:lstStyle/>
        <a:p>
          <a:endParaRPr lang="pl-PL"/>
        </a:p>
      </dgm:t>
    </dgm:pt>
    <dgm:pt modelId="{A1106B0D-1C56-4BF4-A622-8E3CF3F1EE75}">
      <dgm:prSet custT="1"/>
      <dgm:spPr/>
      <dgm:t>
        <a:bodyPr/>
        <a:lstStyle/>
        <a:p>
          <a:pPr rtl="0"/>
          <a:r>
            <a:rPr lang="pl-PL" sz="1500" b="0" i="0" dirty="0" err="1" smtClean="0"/>
            <a:t>Psychiatr</a:t>
          </a:r>
          <a:r>
            <a:rPr lang="pl-PL" sz="1500" b="0" i="0" dirty="0" smtClean="0"/>
            <a:t>. Pol. 2020; 54(2): 187–198 PL ISSN 0033-2674 (PRINT), ISSN 2391-5854 </a:t>
          </a:r>
          <a:endParaRPr lang="pl-PL" sz="1500" dirty="0"/>
        </a:p>
      </dgm:t>
    </dgm:pt>
    <dgm:pt modelId="{248F4C31-14D0-42B9-B833-43E157ED0F85}" type="parTrans" cxnId="{3121F4A6-E129-4042-A17C-5657F9741B7A}">
      <dgm:prSet/>
      <dgm:spPr/>
      <dgm:t>
        <a:bodyPr/>
        <a:lstStyle/>
        <a:p>
          <a:endParaRPr lang="pl-PL"/>
        </a:p>
      </dgm:t>
    </dgm:pt>
    <dgm:pt modelId="{B93A7D01-071E-4D6C-A9A7-BC348810FC5C}" type="sibTrans" cxnId="{3121F4A6-E129-4042-A17C-5657F9741B7A}">
      <dgm:prSet/>
      <dgm:spPr/>
      <dgm:t>
        <a:bodyPr/>
        <a:lstStyle/>
        <a:p>
          <a:endParaRPr lang="pl-PL"/>
        </a:p>
      </dgm:t>
    </dgm:pt>
    <dgm:pt modelId="{97FB2624-1E84-48BE-A6AA-23CAE08EDAB3}">
      <dgm:prSet custT="1"/>
      <dgm:spPr/>
      <dgm:t>
        <a:bodyPr/>
        <a:lstStyle/>
        <a:p>
          <a:pPr rtl="0"/>
          <a:r>
            <a:rPr lang="pl-PL" sz="1500" b="0" i="0" dirty="0" smtClean="0"/>
            <a:t>Janusz </a:t>
          </a:r>
          <a:r>
            <a:rPr lang="pl-PL" sz="1500" b="0" i="0" dirty="0" err="1" smtClean="0"/>
            <a:t>Heitzman</a:t>
          </a:r>
          <a:endParaRPr lang="pl-PL" sz="1500" dirty="0"/>
        </a:p>
      </dgm:t>
    </dgm:pt>
    <dgm:pt modelId="{9B120C49-8708-4421-92AA-FF3E3F635161}" type="parTrans" cxnId="{E30C2975-6C40-4DF5-908E-78027F68BA0A}">
      <dgm:prSet/>
      <dgm:spPr/>
      <dgm:t>
        <a:bodyPr/>
        <a:lstStyle/>
        <a:p>
          <a:endParaRPr lang="pl-PL"/>
        </a:p>
      </dgm:t>
    </dgm:pt>
    <dgm:pt modelId="{D7946D17-4B9B-4C74-B134-6B92AA47C315}" type="sibTrans" cxnId="{E30C2975-6C40-4DF5-908E-78027F68BA0A}">
      <dgm:prSet/>
      <dgm:spPr/>
      <dgm:t>
        <a:bodyPr/>
        <a:lstStyle/>
        <a:p>
          <a:endParaRPr lang="pl-PL"/>
        </a:p>
      </dgm:t>
    </dgm:pt>
    <dgm:pt modelId="{FC9829B4-07BF-416D-9C67-392164D2C46D}" type="pres">
      <dgm:prSet presAssocID="{3926A7AF-FCBD-4C2A-95FE-9B2BA222C3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3A9F701-8C96-4F8E-8F67-6C8649F65070}" type="pres">
      <dgm:prSet presAssocID="{26F8859A-2606-458E-A956-8F0714DC88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4584F9-EBE4-44D7-87A6-A18D5899314A}" type="pres">
      <dgm:prSet presAssocID="{233828D7-B835-4872-B191-93E17B4DD0A3}" presName="spacer" presStyleCnt="0"/>
      <dgm:spPr/>
    </dgm:pt>
    <dgm:pt modelId="{A8BA7469-BA6D-4AA4-B055-81F686321D88}" type="pres">
      <dgm:prSet presAssocID="{A1106B0D-1C56-4BF4-A622-8E3CF3F1EE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A808EF-2AB9-473E-AE0D-2C32A7E413F5}" type="pres">
      <dgm:prSet presAssocID="{B93A7D01-071E-4D6C-A9A7-BC348810FC5C}" presName="spacer" presStyleCnt="0"/>
      <dgm:spPr/>
    </dgm:pt>
    <dgm:pt modelId="{F165647A-0CD6-41F4-AD06-FE6A75D6700A}" type="pres">
      <dgm:prSet presAssocID="{97FB2624-1E84-48BE-A6AA-23CAE08EDAB3}" presName="parentText" presStyleLbl="node1" presStyleIdx="2" presStyleCnt="3" custLinFactNeighborX="1370" custLinFactNeighborY="993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A4D77A2-0911-486B-93EF-CE36E26DDC5B}" type="presOf" srcId="{26F8859A-2606-458E-A956-8F0714DC8879}" destId="{53A9F701-8C96-4F8E-8F67-6C8649F65070}" srcOrd="0" destOrd="0" presId="urn:microsoft.com/office/officeart/2005/8/layout/vList2"/>
    <dgm:cxn modelId="{FC9DA96B-9320-43FE-BCB5-79B77BF5A490}" type="presOf" srcId="{3926A7AF-FCBD-4C2A-95FE-9B2BA222C300}" destId="{FC9829B4-07BF-416D-9C67-392164D2C46D}" srcOrd="0" destOrd="0" presId="urn:microsoft.com/office/officeart/2005/8/layout/vList2"/>
    <dgm:cxn modelId="{654EE713-718F-41A2-87A4-8C60F8CDB8C0}" type="presOf" srcId="{A1106B0D-1C56-4BF4-A622-8E3CF3F1EE75}" destId="{A8BA7469-BA6D-4AA4-B055-81F686321D88}" srcOrd="0" destOrd="0" presId="urn:microsoft.com/office/officeart/2005/8/layout/vList2"/>
    <dgm:cxn modelId="{E8EF6C9B-DE9A-4513-8B84-20940617421B}" srcId="{3926A7AF-FCBD-4C2A-95FE-9B2BA222C300}" destId="{26F8859A-2606-458E-A956-8F0714DC8879}" srcOrd="0" destOrd="0" parTransId="{333562D3-94C5-473D-8273-40CB48DB55D5}" sibTransId="{233828D7-B835-4872-B191-93E17B4DD0A3}"/>
    <dgm:cxn modelId="{E30C2975-6C40-4DF5-908E-78027F68BA0A}" srcId="{3926A7AF-FCBD-4C2A-95FE-9B2BA222C300}" destId="{97FB2624-1E84-48BE-A6AA-23CAE08EDAB3}" srcOrd="2" destOrd="0" parTransId="{9B120C49-8708-4421-92AA-FF3E3F635161}" sibTransId="{D7946D17-4B9B-4C74-B134-6B92AA47C315}"/>
    <dgm:cxn modelId="{3121F4A6-E129-4042-A17C-5657F9741B7A}" srcId="{3926A7AF-FCBD-4C2A-95FE-9B2BA222C300}" destId="{A1106B0D-1C56-4BF4-A622-8E3CF3F1EE75}" srcOrd="1" destOrd="0" parTransId="{248F4C31-14D0-42B9-B833-43E157ED0F85}" sibTransId="{B93A7D01-071E-4D6C-A9A7-BC348810FC5C}"/>
    <dgm:cxn modelId="{7FB5579B-4A5F-4705-AD82-FB9EA9D0534A}" type="presOf" srcId="{97FB2624-1E84-48BE-A6AA-23CAE08EDAB3}" destId="{F165647A-0CD6-41F4-AD06-FE6A75D6700A}" srcOrd="0" destOrd="0" presId="urn:microsoft.com/office/officeart/2005/8/layout/vList2"/>
    <dgm:cxn modelId="{C6FB25A7-E8CC-45ED-94C8-6BE783468F85}" type="presParOf" srcId="{FC9829B4-07BF-416D-9C67-392164D2C46D}" destId="{53A9F701-8C96-4F8E-8F67-6C8649F65070}" srcOrd="0" destOrd="0" presId="urn:microsoft.com/office/officeart/2005/8/layout/vList2"/>
    <dgm:cxn modelId="{81C7CFE0-8D93-41B3-9CA2-E5D85C517BFD}" type="presParOf" srcId="{FC9829B4-07BF-416D-9C67-392164D2C46D}" destId="{184584F9-EBE4-44D7-87A6-A18D5899314A}" srcOrd="1" destOrd="0" presId="urn:microsoft.com/office/officeart/2005/8/layout/vList2"/>
    <dgm:cxn modelId="{D5014E91-5156-4E49-BD1B-5C53B65C8623}" type="presParOf" srcId="{FC9829B4-07BF-416D-9C67-392164D2C46D}" destId="{A8BA7469-BA6D-4AA4-B055-81F686321D88}" srcOrd="2" destOrd="0" presId="urn:microsoft.com/office/officeart/2005/8/layout/vList2"/>
    <dgm:cxn modelId="{C821CE02-EBCE-4F05-B192-A2CB6153573E}" type="presParOf" srcId="{FC9829B4-07BF-416D-9C67-392164D2C46D}" destId="{E0A808EF-2AB9-473E-AE0D-2C32A7E413F5}" srcOrd="3" destOrd="0" presId="urn:microsoft.com/office/officeart/2005/8/layout/vList2"/>
    <dgm:cxn modelId="{2111F676-70EC-4ADE-95D7-0C9A9B864701}" type="presParOf" srcId="{FC9829B4-07BF-416D-9C67-392164D2C46D}" destId="{F165647A-0CD6-41F4-AD06-FE6A75D670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C05E225-2C0F-48BB-9B51-9E27DE250CF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B495DBBC-1FA8-417A-A0A7-25B09E1809A0}">
      <dgm:prSet custT="1"/>
      <dgm:spPr/>
      <dgm:t>
        <a:bodyPr/>
        <a:lstStyle/>
        <a:p>
          <a:pPr rtl="0"/>
          <a:r>
            <a:rPr lang="pl-PL" sz="1500" b="1" i="1" dirty="0" smtClean="0"/>
            <a:t>„Uzależnienia behawioralne dzieci </a:t>
          </a:r>
        </a:p>
        <a:p>
          <a:pPr rtl="0"/>
          <a:r>
            <a:rPr lang="pl-PL" sz="1500" b="1" i="1" dirty="0" smtClean="0"/>
            <a:t>i rodziców w cyberprzestrzeni” </a:t>
          </a:r>
          <a:endParaRPr lang="pl-PL" sz="1500" dirty="0"/>
        </a:p>
      </dgm:t>
    </dgm:pt>
    <dgm:pt modelId="{BCFB9C5A-557B-4818-86F7-200373F2DFF8}" type="parTrans" cxnId="{D2703523-9688-41EF-AA2E-30534A66BDBD}">
      <dgm:prSet/>
      <dgm:spPr/>
      <dgm:t>
        <a:bodyPr/>
        <a:lstStyle/>
        <a:p>
          <a:endParaRPr lang="pl-PL"/>
        </a:p>
      </dgm:t>
    </dgm:pt>
    <dgm:pt modelId="{76E9DB4D-08BB-4F42-820E-519BE1B7EDB1}" type="sibTrans" cxnId="{D2703523-9688-41EF-AA2E-30534A66BDBD}">
      <dgm:prSet/>
      <dgm:spPr/>
      <dgm:t>
        <a:bodyPr/>
        <a:lstStyle/>
        <a:p>
          <a:endParaRPr lang="pl-PL"/>
        </a:p>
      </dgm:t>
    </dgm:pt>
    <dgm:pt modelId="{56BB8035-2115-4229-A2CB-957C5E432970}">
      <dgm:prSet custT="1"/>
      <dgm:spPr/>
      <dgm:t>
        <a:bodyPr/>
        <a:lstStyle/>
        <a:p>
          <a:pPr rtl="0"/>
          <a:r>
            <a:rPr lang="pl-PL" sz="1500" b="0" i="0" dirty="0" smtClean="0"/>
            <a:t>Uniwersytet Technologiczno-Humanistyczny w Radomiu </a:t>
          </a:r>
          <a:endParaRPr lang="pl-PL" sz="1500" dirty="0"/>
        </a:p>
      </dgm:t>
    </dgm:pt>
    <dgm:pt modelId="{E425AA8B-D7C4-4580-84DB-6EDA31C4AEA6}" type="parTrans" cxnId="{9140867F-0FCF-4E4E-856E-4EDBCA78E6C3}">
      <dgm:prSet/>
      <dgm:spPr/>
      <dgm:t>
        <a:bodyPr/>
        <a:lstStyle/>
        <a:p>
          <a:endParaRPr lang="pl-PL"/>
        </a:p>
      </dgm:t>
    </dgm:pt>
    <dgm:pt modelId="{B4BDD3CB-DDF8-47A4-83C9-9F24CD8CF0EB}" type="sibTrans" cxnId="{9140867F-0FCF-4E4E-856E-4EDBCA78E6C3}">
      <dgm:prSet/>
      <dgm:spPr/>
      <dgm:t>
        <a:bodyPr/>
        <a:lstStyle/>
        <a:p>
          <a:endParaRPr lang="pl-PL"/>
        </a:p>
      </dgm:t>
    </dgm:pt>
    <dgm:pt modelId="{96C70141-B9D2-424D-A45C-8958767D79C2}">
      <dgm:prSet custT="1"/>
      <dgm:spPr/>
      <dgm:t>
        <a:bodyPr/>
        <a:lstStyle/>
        <a:p>
          <a:pPr rtl="0"/>
          <a:r>
            <a:rPr lang="pl-PL" sz="1500" b="0" i="0" dirty="0" smtClean="0"/>
            <a:t>Katarzyna Ziębakowska - </a:t>
          </a:r>
          <a:r>
            <a:rPr lang="pl-PL" sz="1500" b="0" i="0" dirty="0" err="1" smtClean="0"/>
            <a:t>Cecot</a:t>
          </a:r>
          <a:r>
            <a:rPr lang="pl-PL" sz="1500" b="0" i="0" dirty="0" smtClean="0"/>
            <a:t>, </a:t>
          </a:r>
        </a:p>
        <a:p>
          <a:pPr rtl="0"/>
          <a:r>
            <a:rPr lang="pl-PL" sz="1500" b="0" i="0" dirty="0" smtClean="0"/>
            <a:t>Emilia Cibor </a:t>
          </a:r>
          <a:endParaRPr lang="pl-PL" sz="1500" dirty="0"/>
        </a:p>
      </dgm:t>
    </dgm:pt>
    <dgm:pt modelId="{E86C084F-3272-4F62-8363-0716E306839F}" type="parTrans" cxnId="{48995CDD-80C2-4368-AEFA-789B0D8DEA26}">
      <dgm:prSet/>
      <dgm:spPr/>
      <dgm:t>
        <a:bodyPr/>
        <a:lstStyle/>
        <a:p>
          <a:endParaRPr lang="pl-PL"/>
        </a:p>
      </dgm:t>
    </dgm:pt>
    <dgm:pt modelId="{279EE157-983A-4BF5-A663-4574CB104B08}" type="sibTrans" cxnId="{48995CDD-80C2-4368-AEFA-789B0D8DEA26}">
      <dgm:prSet/>
      <dgm:spPr/>
      <dgm:t>
        <a:bodyPr/>
        <a:lstStyle/>
        <a:p>
          <a:endParaRPr lang="pl-PL"/>
        </a:p>
      </dgm:t>
    </dgm:pt>
    <dgm:pt modelId="{E0B75D96-EEF4-4FBC-9B63-5F33868C5CB6}" type="pres">
      <dgm:prSet presAssocID="{3C05E225-2C0F-48BB-9B51-9E27DE250C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D289D82-7061-4390-95E7-2979A2A4A25A}" type="pres">
      <dgm:prSet presAssocID="{B495DBBC-1FA8-417A-A0A7-25B09E1809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CF7AB4-5CA0-471E-8F94-0A3F1D4305DF}" type="pres">
      <dgm:prSet presAssocID="{76E9DB4D-08BB-4F42-820E-519BE1B7EDB1}" presName="spacer" presStyleCnt="0"/>
      <dgm:spPr/>
    </dgm:pt>
    <dgm:pt modelId="{E5C9029C-B374-447D-90DB-59B0F2F0095E}" type="pres">
      <dgm:prSet presAssocID="{56BB8035-2115-4229-A2CB-957C5E4329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A234DA-2D12-4253-85BF-849B666E88B2}" type="pres">
      <dgm:prSet presAssocID="{B4BDD3CB-DDF8-47A4-83C9-9F24CD8CF0EB}" presName="spacer" presStyleCnt="0"/>
      <dgm:spPr/>
    </dgm:pt>
    <dgm:pt modelId="{E570605C-AAFB-4727-BE34-129C6BC8C653}" type="pres">
      <dgm:prSet presAssocID="{96C70141-B9D2-424D-A45C-8958767D79C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8995CDD-80C2-4368-AEFA-789B0D8DEA26}" srcId="{3C05E225-2C0F-48BB-9B51-9E27DE250CFE}" destId="{96C70141-B9D2-424D-A45C-8958767D79C2}" srcOrd="2" destOrd="0" parTransId="{E86C084F-3272-4F62-8363-0716E306839F}" sibTransId="{279EE157-983A-4BF5-A663-4574CB104B08}"/>
    <dgm:cxn modelId="{F54CA50A-3536-410F-99F9-D805B1D21AD0}" type="presOf" srcId="{B495DBBC-1FA8-417A-A0A7-25B09E1809A0}" destId="{2D289D82-7061-4390-95E7-2979A2A4A25A}" srcOrd="0" destOrd="0" presId="urn:microsoft.com/office/officeart/2005/8/layout/vList2"/>
    <dgm:cxn modelId="{D2703523-9688-41EF-AA2E-30534A66BDBD}" srcId="{3C05E225-2C0F-48BB-9B51-9E27DE250CFE}" destId="{B495DBBC-1FA8-417A-A0A7-25B09E1809A0}" srcOrd="0" destOrd="0" parTransId="{BCFB9C5A-557B-4818-86F7-200373F2DFF8}" sibTransId="{76E9DB4D-08BB-4F42-820E-519BE1B7EDB1}"/>
    <dgm:cxn modelId="{9140867F-0FCF-4E4E-856E-4EDBCA78E6C3}" srcId="{3C05E225-2C0F-48BB-9B51-9E27DE250CFE}" destId="{56BB8035-2115-4229-A2CB-957C5E432970}" srcOrd="1" destOrd="0" parTransId="{E425AA8B-D7C4-4580-84DB-6EDA31C4AEA6}" sibTransId="{B4BDD3CB-DDF8-47A4-83C9-9F24CD8CF0EB}"/>
    <dgm:cxn modelId="{6D2B2C18-8153-4174-BAF6-03C5CFAAEBB0}" type="presOf" srcId="{3C05E225-2C0F-48BB-9B51-9E27DE250CFE}" destId="{E0B75D96-EEF4-4FBC-9B63-5F33868C5CB6}" srcOrd="0" destOrd="0" presId="urn:microsoft.com/office/officeart/2005/8/layout/vList2"/>
    <dgm:cxn modelId="{AC332E39-A97E-47B9-89F0-C5CAF576AAEC}" type="presOf" srcId="{96C70141-B9D2-424D-A45C-8958767D79C2}" destId="{E570605C-AAFB-4727-BE34-129C6BC8C653}" srcOrd="0" destOrd="0" presId="urn:microsoft.com/office/officeart/2005/8/layout/vList2"/>
    <dgm:cxn modelId="{4C0454F5-B4C1-47D7-9DA1-1242A4735F57}" type="presOf" srcId="{56BB8035-2115-4229-A2CB-957C5E432970}" destId="{E5C9029C-B374-447D-90DB-59B0F2F0095E}" srcOrd="0" destOrd="0" presId="urn:microsoft.com/office/officeart/2005/8/layout/vList2"/>
    <dgm:cxn modelId="{8935C250-2B41-4C02-8BF0-C785324B9253}" type="presParOf" srcId="{E0B75D96-EEF4-4FBC-9B63-5F33868C5CB6}" destId="{2D289D82-7061-4390-95E7-2979A2A4A25A}" srcOrd="0" destOrd="0" presId="urn:microsoft.com/office/officeart/2005/8/layout/vList2"/>
    <dgm:cxn modelId="{DA356A65-445D-4876-BC84-D89A61C3980C}" type="presParOf" srcId="{E0B75D96-EEF4-4FBC-9B63-5F33868C5CB6}" destId="{3DCF7AB4-5CA0-471E-8F94-0A3F1D4305DF}" srcOrd="1" destOrd="0" presId="urn:microsoft.com/office/officeart/2005/8/layout/vList2"/>
    <dgm:cxn modelId="{41D932B5-1F56-41DD-9F02-518EE0E30769}" type="presParOf" srcId="{E0B75D96-EEF4-4FBC-9B63-5F33868C5CB6}" destId="{E5C9029C-B374-447D-90DB-59B0F2F0095E}" srcOrd="2" destOrd="0" presId="urn:microsoft.com/office/officeart/2005/8/layout/vList2"/>
    <dgm:cxn modelId="{1BE23D4D-4633-4B08-9884-7905255271ED}" type="presParOf" srcId="{E0B75D96-EEF4-4FBC-9B63-5F33868C5CB6}" destId="{5DA234DA-2D12-4253-85BF-849B666E88B2}" srcOrd="3" destOrd="0" presId="urn:microsoft.com/office/officeart/2005/8/layout/vList2"/>
    <dgm:cxn modelId="{018157E2-AA44-4BBE-967D-09D56DF97C8A}" type="presParOf" srcId="{E0B75D96-EEF4-4FBC-9B63-5F33868C5CB6}" destId="{E570605C-AAFB-4727-BE34-129C6BC8C6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EF0E433-C1AA-4613-9258-2C709C26235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1908A37-F031-403A-B3F0-35C944987B9D}">
      <dgm:prSet custT="1"/>
      <dgm:spPr/>
      <dgm:t>
        <a:bodyPr/>
        <a:lstStyle/>
        <a:p>
          <a:pPr rtl="0"/>
          <a:r>
            <a:rPr lang="pl-PL" sz="1500" b="1" i="1" dirty="0" smtClean="0"/>
            <a:t>„Facebook jako determinant uzależnienia behawioralnego”</a:t>
          </a:r>
          <a:endParaRPr lang="pl-PL" sz="1500" dirty="0"/>
        </a:p>
      </dgm:t>
    </dgm:pt>
    <dgm:pt modelId="{5C197B40-FB18-4754-8DFC-374436A12465}" type="parTrans" cxnId="{0339ED3A-1EC7-4AE8-AF0C-F8E35873A1B2}">
      <dgm:prSet/>
      <dgm:spPr/>
      <dgm:t>
        <a:bodyPr/>
        <a:lstStyle/>
        <a:p>
          <a:endParaRPr lang="pl-PL"/>
        </a:p>
      </dgm:t>
    </dgm:pt>
    <dgm:pt modelId="{FC5967A5-56A3-4289-9B72-35272CCE5F5A}" type="sibTrans" cxnId="{0339ED3A-1EC7-4AE8-AF0C-F8E35873A1B2}">
      <dgm:prSet/>
      <dgm:spPr/>
      <dgm:t>
        <a:bodyPr/>
        <a:lstStyle/>
        <a:p>
          <a:endParaRPr lang="pl-PL"/>
        </a:p>
      </dgm:t>
    </dgm:pt>
    <dgm:pt modelId="{CE65D503-CF5C-4DF6-AA45-66F76731A452}">
      <dgm:prSet custT="1"/>
      <dgm:spPr/>
      <dgm:t>
        <a:bodyPr/>
        <a:lstStyle/>
        <a:p>
          <a:pPr rtl="0"/>
          <a:r>
            <a:rPr lang="pl-PL" sz="1500" b="0" i="0" dirty="0" smtClean="0"/>
            <a:t>Studia nad bezpieczeństwem; nr 4; </a:t>
          </a:r>
        </a:p>
        <a:p>
          <a:pPr rtl="0"/>
          <a:r>
            <a:rPr lang="pl-PL" sz="1500" b="0" i="0" dirty="0" smtClean="0"/>
            <a:t>ss:141-10; 2019</a:t>
          </a:r>
          <a:endParaRPr lang="pl-PL" sz="1500" dirty="0"/>
        </a:p>
      </dgm:t>
    </dgm:pt>
    <dgm:pt modelId="{E73958FA-DBE7-4247-A9A6-62BC29F79F63}" type="parTrans" cxnId="{4B6CFA76-5776-4E06-87BD-8209CCB8C9C4}">
      <dgm:prSet/>
      <dgm:spPr/>
      <dgm:t>
        <a:bodyPr/>
        <a:lstStyle/>
        <a:p>
          <a:endParaRPr lang="pl-PL"/>
        </a:p>
      </dgm:t>
    </dgm:pt>
    <dgm:pt modelId="{EBCE7B8C-8C31-4875-A541-F56CA5882DD2}" type="sibTrans" cxnId="{4B6CFA76-5776-4E06-87BD-8209CCB8C9C4}">
      <dgm:prSet/>
      <dgm:spPr/>
      <dgm:t>
        <a:bodyPr/>
        <a:lstStyle/>
        <a:p>
          <a:endParaRPr lang="pl-PL"/>
        </a:p>
      </dgm:t>
    </dgm:pt>
    <dgm:pt modelId="{810CAB86-EED6-4CAB-8C1C-01D9BA30B50C}">
      <dgm:prSet custT="1"/>
      <dgm:spPr/>
      <dgm:t>
        <a:bodyPr/>
        <a:lstStyle/>
        <a:p>
          <a:pPr rtl="0"/>
          <a:r>
            <a:rPr lang="pl-PL" sz="1500" b="0" i="0" dirty="0" smtClean="0"/>
            <a:t>Dorota </a:t>
          </a:r>
          <a:r>
            <a:rPr lang="pl-PL" sz="1500" b="0" i="0" dirty="0" err="1" smtClean="0"/>
            <a:t>Zbroszczyk</a:t>
          </a:r>
          <a:r>
            <a:rPr lang="pl-PL" sz="1500" b="0" i="0" dirty="0" smtClean="0"/>
            <a:t>, Katarzyna Zaremba</a:t>
          </a:r>
          <a:endParaRPr lang="pl-PL" sz="1500" dirty="0"/>
        </a:p>
      </dgm:t>
    </dgm:pt>
    <dgm:pt modelId="{F56FF012-5036-48D1-829D-EBDC1956811E}" type="parTrans" cxnId="{C0CEC35F-A754-4A63-A13D-959BDBF2B665}">
      <dgm:prSet/>
      <dgm:spPr/>
      <dgm:t>
        <a:bodyPr/>
        <a:lstStyle/>
        <a:p>
          <a:endParaRPr lang="pl-PL"/>
        </a:p>
      </dgm:t>
    </dgm:pt>
    <dgm:pt modelId="{63912199-2A85-433E-9DA4-7A46D4CECD89}" type="sibTrans" cxnId="{C0CEC35F-A754-4A63-A13D-959BDBF2B665}">
      <dgm:prSet/>
      <dgm:spPr/>
      <dgm:t>
        <a:bodyPr/>
        <a:lstStyle/>
        <a:p>
          <a:endParaRPr lang="pl-PL"/>
        </a:p>
      </dgm:t>
    </dgm:pt>
    <dgm:pt modelId="{49831B21-F654-472A-AD34-154054E6AF56}" type="pres">
      <dgm:prSet presAssocID="{4EF0E433-C1AA-4613-9258-2C709C2623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1172AEB-E098-4D9C-BE62-9B1A2394BA4A}" type="pres">
      <dgm:prSet presAssocID="{21908A37-F031-403A-B3F0-35C944987B9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DA1A83-2414-42FE-89A4-D191C59275A1}" type="pres">
      <dgm:prSet presAssocID="{FC5967A5-56A3-4289-9B72-35272CCE5F5A}" presName="spacer" presStyleCnt="0"/>
      <dgm:spPr/>
    </dgm:pt>
    <dgm:pt modelId="{3BF68C02-E8F0-425D-83F9-2363574361B6}" type="pres">
      <dgm:prSet presAssocID="{CE65D503-CF5C-4DF6-AA45-66F76731A4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BD3CA8-53E8-439A-9316-0C99389792C1}" type="pres">
      <dgm:prSet presAssocID="{EBCE7B8C-8C31-4875-A541-F56CA5882DD2}" presName="spacer" presStyleCnt="0"/>
      <dgm:spPr/>
    </dgm:pt>
    <dgm:pt modelId="{C646179D-16ED-454B-9BDA-204CFAAEA5E5}" type="pres">
      <dgm:prSet presAssocID="{810CAB86-EED6-4CAB-8C1C-01D9BA30B50C}" presName="parentText" presStyleLbl="node1" presStyleIdx="2" presStyleCnt="3" custLinFactNeighborX="1338" custLinFactNeighborY="1723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EDFAA5B-6022-45AB-985C-B6A4215B60FC}" type="presOf" srcId="{21908A37-F031-403A-B3F0-35C944987B9D}" destId="{91172AEB-E098-4D9C-BE62-9B1A2394BA4A}" srcOrd="0" destOrd="0" presId="urn:microsoft.com/office/officeart/2005/8/layout/vList2"/>
    <dgm:cxn modelId="{A87C3AF7-1B8B-4C7D-B6BA-3B777595305E}" type="presOf" srcId="{4EF0E433-C1AA-4613-9258-2C709C26235B}" destId="{49831B21-F654-472A-AD34-154054E6AF56}" srcOrd="0" destOrd="0" presId="urn:microsoft.com/office/officeart/2005/8/layout/vList2"/>
    <dgm:cxn modelId="{0339ED3A-1EC7-4AE8-AF0C-F8E35873A1B2}" srcId="{4EF0E433-C1AA-4613-9258-2C709C26235B}" destId="{21908A37-F031-403A-B3F0-35C944987B9D}" srcOrd="0" destOrd="0" parTransId="{5C197B40-FB18-4754-8DFC-374436A12465}" sibTransId="{FC5967A5-56A3-4289-9B72-35272CCE5F5A}"/>
    <dgm:cxn modelId="{C0CEC35F-A754-4A63-A13D-959BDBF2B665}" srcId="{4EF0E433-C1AA-4613-9258-2C709C26235B}" destId="{810CAB86-EED6-4CAB-8C1C-01D9BA30B50C}" srcOrd="2" destOrd="0" parTransId="{F56FF012-5036-48D1-829D-EBDC1956811E}" sibTransId="{63912199-2A85-433E-9DA4-7A46D4CECD89}"/>
    <dgm:cxn modelId="{4B6CFA76-5776-4E06-87BD-8209CCB8C9C4}" srcId="{4EF0E433-C1AA-4613-9258-2C709C26235B}" destId="{CE65D503-CF5C-4DF6-AA45-66F76731A452}" srcOrd="1" destOrd="0" parTransId="{E73958FA-DBE7-4247-A9A6-62BC29F79F63}" sibTransId="{EBCE7B8C-8C31-4875-A541-F56CA5882DD2}"/>
    <dgm:cxn modelId="{F8D073B8-67C5-43E7-9B50-D7D07E667173}" type="presOf" srcId="{810CAB86-EED6-4CAB-8C1C-01D9BA30B50C}" destId="{C646179D-16ED-454B-9BDA-204CFAAEA5E5}" srcOrd="0" destOrd="0" presId="urn:microsoft.com/office/officeart/2005/8/layout/vList2"/>
    <dgm:cxn modelId="{3C002F31-10C0-49F4-9E54-ECBBC9AA3E3D}" type="presOf" srcId="{CE65D503-CF5C-4DF6-AA45-66F76731A452}" destId="{3BF68C02-E8F0-425D-83F9-2363574361B6}" srcOrd="0" destOrd="0" presId="urn:microsoft.com/office/officeart/2005/8/layout/vList2"/>
    <dgm:cxn modelId="{EEAD97BC-5614-439B-90B6-9B5FEEF442DB}" type="presParOf" srcId="{49831B21-F654-472A-AD34-154054E6AF56}" destId="{91172AEB-E098-4D9C-BE62-9B1A2394BA4A}" srcOrd="0" destOrd="0" presId="urn:microsoft.com/office/officeart/2005/8/layout/vList2"/>
    <dgm:cxn modelId="{42B0B790-86FE-4387-A462-5E6974FB3BD8}" type="presParOf" srcId="{49831B21-F654-472A-AD34-154054E6AF56}" destId="{7DDA1A83-2414-42FE-89A4-D191C59275A1}" srcOrd="1" destOrd="0" presId="urn:microsoft.com/office/officeart/2005/8/layout/vList2"/>
    <dgm:cxn modelId="{9B0AB72C-758F-4652-BFE9-155777B78DCA}" type="presParOf" srcId="{49831B21-F654-472A-AD34-154054E6AF56}" destId="{3BF68C02-E8F0-425D-83F9-2363574361B6}" srcOrd="2" destOrd="0" presId="urn:microsoft.com/office/officeart/2005/8/layout/vList2"/>
    <dgm:cxn modelId="{7042B5D3-0F33-40BD-B801-1D84FCAF3EE5}" type="presParOf" srcId="{49831B21-F654-472A-AD34-154054E6AF56}" destId="{76BD3CA8-53E8-439A-9316-0C99389792C1}" srcOrd="3" destOrd="0" presId="urn:microsoft.com/office/officeart/2005/8/layout/vList2"/>
    <dgm:cxn modelId="{3A9C78E6-E1AF-414F-BA4E-EE352FA1AE79}" type="presParOf" srcId="{49831B21-F654-472A-AD34-154054E6AF56}" destId="{C646179D-16ED-454B-9BDA-204CFAAEA5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71F899F-A307-48F5-B021-4C672C5134F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981B0951-148A-4CA8-88AF-6F01DF87CBC4}">
      <dgm:prSet custT="1"/>
      <dgm:spPr/>
      <dgm:t>
        <a:bodyPr/>
        <a:lstStyle/>
        <a:p>
          <a:pPr rtl="0"/>
          <a:r>
            <a:rPr lang="pl-PL" sz="1400" b="1" i="1" dirty="0" smtClean="0"/>
            <a:t>„Ewaluacja programów profilaktycznych </a:t>
          </a:r>
        </a:p>
        <a:p>
          <a:pPr rtl="0"/>
          <a:r>
            <a:rPr lang="pl-PL" sz="1400" b="1" i="1" dirty="0" smtClean="0"/>
            <a:t>i promocji zdrowia psychicznego adresowanych</a:t>
          </a:r>
        </a:p>
        <a:p>
          <a:pPr rtl="0"/>
          <a:r>
            <a:rPr lang="pl-PL" sz="1400" b="1" i="1" dirty="0" smtClean="0"/>
            <a:t>do dzieci i młodzieży – wybrane zagadnienia”</a:t>
          </a:r>
          <a:endParaRPr lang="pl-PL" sz="1400" dirty="0"/>
        </a:p>
      </dgm:t>
    </dgm:pt>
    <dgm:pt modelId="{8C38ED2D-EE29-4717-BAF8-BA1DF6BB0A08}" type="parTrans" cxnId="{7DA6EFFC-DE83-4AFA-9C94-2648CDFC23B6}">
      <dgm:prSet/>
      <dgm:spPr/>
      <dgm:t>
        <a:bodyPr/>
        <a:lstStyle/>
        <a:p>
          <a:endParaRPr lang="pl-PL"/>
        </a:p>
      </dgm:t>
    </dgm:pt>
    <dgm:pt modelId="{0F56FFE3-2818-4CFA-B214-BED45E9A773A}" type="sibTrans" cxnId="{7DA6EFFC-DE83-4AFA-9C94-2648CDFC23B6}">
      <dgm:prSet/>
      <dgm:spPr/>
      <dgm:t>
        <a:bodyPr/>
        <a:lstStyle/>
        <a:p>
          <a:endParaRPr lang="pl-PL"/>
        </a:p>
      </dgm:t>
    </dgm:pt>
    <dgm:pt modelId="{12603F78-9933-4D7F-91A7-36914E8C5E59}">
      <dgm:prSet custT="1"/>
      <dgm:spPr/>
      <dgm:t>
        <a:bodyPr/>
        <a:lstStyle/>
        <a:p>
          <a:pPr rtl="0"/>
          <a:r>
            <a:rPr lang="pl-PL" sz="1500" b="0" i="0" dirty="0" smtClean="0"/>
            <a:t>Krajowe Biuro ds. Przeciwdziałania Narkomanii</a:t>
          </a:r>
          <a:endParaRPr lang="pl-PL" sz="1500" dirty="0"/>
        </a:p>
      </dgm:t>
    </dgm:pt>
    <dgm:pt modelId="{D024B645-D2C5-4679-910F-F6C5C8D246B0}" type="parTrans" cxnId="{4B13BA72-AD2A-4FE8-9F89-76C3C30F26CB}">
      <dgm:prSet/>
      <dgm:spPr/>
      <dgm:t>
        <a:bodyPr/>
        <a:lstStyle/>
        <a:p>
          <a:endParaRPr lang="pl-PL"/>
        </a:p>
      </dgm:t>
    </dgm:pt>
    <dgm:pt modelId="{EE435D58-76DE-4ADA-8A88-EBF3C863CD4B}" type="sibTrans" cxnId="{4B13BA72-AD2A-4FE8-9F89-76C3C30F26CB}">
      <dgm:prSet/>
      <dgm:spPr/>
      <dgm:t>
        <a:bodyPr/>
        <a:lstStyle/>
        <a:p>
          <a:endParaRPr lang="pl-PL"/>
        </a:p>
      </dgm:t>
    </dgm:pt>
    <dgm:pt modelId="{F05A3D54-0001-45F2-AF0B-B76BA23AF3E0}">
      <dgm:prSet custT="1"/>
      <dgm:spPr/>
      <dgm:t>
        <a:bodyPr/>
        <a:lstStyle/>
        <a:p>
          <a:pPr rtl="0"/>
          <a:r>
            <a:rPr lang="pl-PL" sz="1500" b="0" i="0" dirty="0" smtClean="0"/>
            <a:t>Anna Borucka, Bartosz </a:t>
          </a:r>
          <a:r>
            <a:rPr lang="pl-PL" sz="1500" b="0" i="0" dirty="0" err="1" smtClean="0"/>
            <a:t>Kehl</a:t>
          </a:r>
          <a:r>
            <a:rPr lang="pl-PL" sz="1500" b="0" i="0" dirty="0" smtClean="0"/>
            <a:t> </a:t>
          </a:r>
          <a:endParaRPr lang="pl-PL" sz="1500" dirty="0"/>
        </a:p>
      </dgm:t>
    </dgm:pt>
    <dgm:pt modelId="{1B0D5105-9431-473B-BFAA-10019E7313E4}" type="parTrans" cxnId="{10F4B094-BEBA-4CF2-A83C-23A90ACB7FAF}">
      <dgm:prSet/>
      <dgm:spPr/>
      <dgm:t>
        <a:bodyPr/>
        <a:lstStyle/>
        <a:p>
          <a:endParaRPr lang="pl-PL"/>
        </a:p>
      </dgm:t>
    </dgm:pt>
    <dgm:pt modelId="{294B706D-B932-4C3C-A2A9-8B6D3604E5B3}" type="sibTrans" cxnId="{10F4B094-BEBA-4CF2-A83C-23A90ACB7FAF}">
      <dgm:prSet/>
      <dgm:spPr/>
      <dgm:t>
        <a:bodyPr/>
        <a:lstStyle/>
        <a:p>
          <a:endParaRPr lang="pl-PL"/>
        </a:p>
      </dgm:t>
    </dgm:pt>
    <dgm:pt modelId="{4F848FD2-3AF1-4B4B-8E31-DAC6CACA998B}" type="pres">
      <dgm:prSet presAssocID="{471F899F-A307-48F5-B021-4C672C5134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05876F5-210B-4839-9FC9-BEAA9720E472}" type="pres">
      <dgm:prSet presAssocID="{981B0951-148A-4CA8-88AF-6F01DF87CB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1C31D1-D247-45FF-A796-BA2F0E4D90EF}" type="pres">
      <dgm:prSet presAssocID="{0F56FFE3-2818-4CFA-B214-BED45E9A773A}" presName="spacer" presStyleCnt="0"/>
      <dgm:spPr/>
    </dgm:pt>
    <dgm:pt modelId="{9D323C0E-22E3-47D0-BCCA-D7E8F15AE0CE}" type="pres">
      <dgm:prSet presAssocID="{12603F78-9933-4D7F-91A7-36914E8C5E5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590C05-C821-4A79-A4E4-61CC82406A79}" type="pres">
      <dgm:prSet presAssocID="{EE435D58-76DE-4ADA-8A88-EBF3C863CD4B}" presName="spacer" presStyleCnt="0"/>
      <dgm:spPr/>
    </dgm:pt>
    <dgm:pt modelId="{33C93307-0D1E-4565-AD5D-78D4481249EE}" type="pres">
      <dgm:prSet presAssocID="{F05A3D54-0001-45F2-AF0B-B76BA23AF3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0F4B094-BEBA-4CF2-A83C-23A90ACB7FAF}" srcId="{471F899F-A307-48F5-B021-4C672C5134F0}" destId="{F05A3D54-0001-45F2-AF0B-B76BA23AF3E0}" srcOrd="2" destOrd="0" parTransId="{1B0D5105-9431-473B-BFAA-10019E7313E4}" sibTransId="{294B706D-B932-4C3C-A2A9-8B6D3604E5B3}"/>
    <dgm:cxn modelId="{174D177C-4D27-4267-B427-D52F3F39856B}" type="presOf" srcId="{981B0951-148A-4CA8-88AF-6F01DF87CBC4}" destId="{305876F5-210B-4839-9FC9-BEAA9720E472}" srcOrd="0" destOrd="0" presId="urn:microsoft.com/office/officeart/2005/8/layout/vList2"/>
    <dgm:cxn modelId="{6D98D1BB-41A0-451A-A8E6-8396522F3EA3}" type="presOf" srcId="{F05A3D54-0001-45F2-AF0B-B76BA23AF3E0}" destId="{33C93307-0D1E-4565-AD5D-78D4481249EE}" srcOrd="0" destOrd="0" presId="urn:microsoft.com/office/officeart/2005/8/layout/vList2"/>
    <dgm:cxn modelId="{7DA6EFFC-DE83-4AFA-9C94-2648CDFC23B6}" srcId="{471F899F-A307-48F5-B021-4C672C5134F0}" destId="{981B0951-148A-4CA8-88AF-6F01DF87CBC4}" srcOrd="0" destOrd="0" parTransId="{8C38ED2D-EE29-4717-BAF8-BA1DF6BB0A08}" sibTransId="{0F56FFE3-2818-4CFA-B214-BED45E9A773A}"/>
    <dgm:cxn modelId="{372094C6-62FB-4B20-830E-DEC7BA1569D1}" type="presOf" srcId="{12603F78-9933-4D7F-91A7-36914E8C5E59}" destId="{9D323C0E-22E3-47D0-BCCA-D7E8F15AE0CE}" srcOrd="0" destOrd="0" presId="urn:microsoft.com/office/officeart/2005/8/layout/vList2"/>
    <dgm:cxn modelId="{70A3C9E0-1661-4999-A202-8BC0E612908F}" type="presOf" srcId="{471F899F-A307-48F5-B021-4C672C5134F0}" destId="{4F848FD2-3AF1-4B4B-8E31-DAC6CACA998B}" srcOrd="0" destOrd="0" presId="urn:microsoft.com/office/officeart/2005/8/layout/vList2"/>
    <dgm:cxn modelId="{4B13BA72-AD2A-4FE8-9F89-76C3C30F26CB}" srcId="{471F899F-A307-48F5-B021-4C672C5134F0}" destId="{12603F78-9933-4D7F-91A7-36914E8C5E59}" srcOrd="1" destOrd="0" parTransId="{D024B645-D2C5-4679-910F-F6C5C8D246B0}" sibTransId="{EE435D58-76DE-4ADA-8A88-EBF3C863CD4B}"/>
    <dgm:cxn modelId="{DE0336D8-4767-4F74-9007-3455DEC1E0B5}" type="presParOf" srcId="{4F848FD2-3AF1-4B4B-8E31-DAC6CACA998B}" destId="{305876F5-210B-4839-9FC9-BEAA9720E472}" srcOrd="0" destOrd="0" presId="urn:microsoft.com/office/officeart/2005/8/layout/vList2"/>
    <dgm:cxn modelId="{8497E0FB-9C7A-4BCC-B267-355D71490A0C}" type="presParOf" srcId="{4F848FD2-3AF1-4B4B-8E31-DAC6CACA998B}" destId="{B81C31D1-D247-45FF-A796-BA2F0E4D90EF}" srcOrd="1" destOrd="0" presId="urn:microsoft.com/office/officeart/2005/8/layout/vList2"/>
    <dgm:cxn modelId="{B6F715D4-B653-4A01-8178-84AF5062B9B7}" type="presParOf" srcId="{4F848FD2-3AF1-4B4B-8E31-DAC6CACA998B}" destId="{9D323C0E-22E3-47D0-BCCA-D7E8F15AE0CE}" srcOrd="2" destOrd="0" presId="urn:microsoft.com/office/officeart/2005/8/layout/vList2"/>
    <dgm:cxn modelId="{62233A62-3231-4D2D-B1E0-FB445966E79B}" type="presParOf" srcId="{4F848FD2-3AF1-4B4B-8E31-DAC6CACA998B}" destId="{DA590C05-C821-4A79-A4E4-61CC82406A79}" srcOrd="3" destOrd="0" presId="urn:microsoft.com/office/officeart/2005/8/layout/vList2"/>
    <dgm:cxn modelId="{7F25EB8F-66C8-4476-9765-222462A7379A}" type="presParOf" srcId="{4F848FD2-3AF1-4B4B-8E31-DAC6CACA998B}" destId="{33C93307-0D1E-4565-AD5D-78D4481249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6168AB-E74A-4741-8D68-65431D15132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D5DA5499-EBCA-40E2-882F-88E50A01D29F}">
      <dgm:prSet custT="1"/>
      <dgm:spPr/>
      <dgm:t>
        <a:bodyPr/>
        <a:lstStyle/>
        <a:p>
          <a:pPr rtl="0"/>
          <a:r>
            <a:rPr lang="pl-PL" sz="1500" b="1" i="1" dirty="0" smtClean="0"/>
            <a:t>„Centrum Zdrowia Psychicznego dla Dzieci </a:t>
          </a:r>
        </a:p>
        <a:p>
          <a:pPr rtl="0"/>
          <a:r>
            <a:rPr lang="pl-PL" sz="1500" b="1" i="1" dirty="0" smtClean="0"/>
            <a:t>i Młodzieży w Sosnowcu – modelowy przykład </a:t>
          </a:r>
        </a:p>
        <a:p>
          <a:pPr rtl="0"/>
          <a:r>
            <a:rPr lang="pl-PL" sz="1500" b="1" i="1" dirty="0" smtClean="0"/>
            <a:t>psychiatrii środowiskowej”</a:t>
          </a:r>
          <a:endParaRPr lang="pl-PL" sz="1500" dirty="0"/>
        </a:p>
      </dgm:t>
    </dgm:pt>
    <dgm:pt modelId="{6C21CAF3-F52F-486E-8B36-DDB08998CF5E}" type="parTrans" cxnId="{D61A6CD7-C6FA-4CC2-A969-AA6A3B75383F}">
      <dgm:prSet/>
      <dgm:spPr/>
      <dgm:t>
        <a:bodyPr/>
        <a:lstStyle/>
        <a:p>
          <a:endParaRPr lang="pl-PL"/>
        </a:p>
      </dgm:t>
    </dgm:pt>
    <dgm:pt modelId="{C3799182-D834-4BE1-8439-0A5DBC05310E}" type="sibTrans" cxnId="{D61A6CD7-C6FA-4CC2-A969-AA6A3B75383F}">
      <dgm:prSet/>
      <dgm:spPr/>
      <dgm:t>
        <a:bodyPr/>
        <a:lstStyle/>
        <a:p>
          <a:endParaRPr lang="pl-PL"/>
        </a:p>
      </dgm:t>
    </dgm:pt>
    <dgm:pt modelId="{9DCD1180-11CA-4236-B49E-8AFF833062D6}">
      <dgm:prSet custT="1"/>
      <dgm:spPr/>
      <dgm:t>
        <a:bodyPr/>
        <a:lstStyle/>
        <a:p>
          <a:pPr rtl="0"/>
          <a:r>
            <a:rPr lang="pl-PL" sz="1500" b="0" i="0" dirty="0" err="1" smtClean="0"/>
            <a:t>Psychiatr</a:t>
          </a:r>
          <a:r>
            <a:rPr lang="pl-PL" sz="1500" b="0" i="0" dirty="0" smtClean="0"/>
            <a:t> Psychol Klin 2018, 18 (4), p. 405–412</a:t>
          </a:r>
          <a:endParaRPr lang="pl-PL" sz="1500" dirty="0"/>
        </a:p>
      </dgm:t>
    </dgm:pt>
    <dgm:pt modelId="{6F711472-0919-4E2C-B7CB-89865DFC616E}" type="parTrans" cxnId="{E9BAD72C-50E0-49D1-B2A4-C8F0FE2F391B}">
      <dgm:prSet/>
      <dgm:spPr/>
      <dgm:t>
        <a:bodyPr/>
        <a:lstStyle/>
        <a:p>
          <a:endParaRPr lang="pl-PL"/>
        </a:p>
      </dgm:t>
    </dgm:pt>
    <dgm:pt modelId="{CEBC4A93-D092-4F21-AF10-985E58240E56}" type="sibTrans" cxnId="{E9BAD72C-50E0-49D1-B2A4-C8F0FE2F391B}">
      <dgm:prSet/>
      <dgm:spPr/>
      <dgm:t>
        <a:bodyPr/>
        <a:lstStyle/>
        <a:p>
          <a:endParaRPr lang="pl-PL"/>
        </a:p>
      </dgm:t>
    </dgm:pt>
    <dgm:pt modelId="{EA303A5D-2D0A-44ED-A849-35687DE71062}">
      <dgm:prSet custT="1"/>
      <dgm:spPr/>
      <dgm:t>
        <a:bodyPr/>
        <a:lstStyle/>
        <a:p>
          <a:pPr rtl="0"/>
          <a:r>
            <a:rPr lang="pl-PL" sz="1500" b="0" i="0" dirty="0" smtClean="0"/>
            <a:t>Dorota Surma-Kuś, Łukasz Pilawski, Andrzej Siwiec, Małgorzata Janas-Kozik</a:t>
          </a:r>
          <a:endParaRPr lang="pl-PL" sz="1500" dirty="0"/>
        </a:p>
      </dgm:t>
    </dgm:pt>
    <dgm:pt modelId="{B60BA80B-69E3-44B1-828B-B7A80D0E1DBC}" type="parTrans" cxnId="{9791611B-6EE7-4098-BB6B-9057B0371797}">
      <dgm:prSet/>
      <dgm:spPr/>
      <dgm:t>
        <a:bodyPr/>
        <a:lstStyle/>
        <a:p>
          <a:endParaRPr lang="pl-PL"/>
        </a:p>
      </dgm:t>
    </dgm:pt>
    <dgm:pt modelId="{BC194451-B7B9-4400-9FA1-DC0DC25B8EC3}" type="sibTrans" cxnId="{9791611B-6EE7-4098-BB6B-9057B0371797}">
      <dgm:prSet/>
      <dgm:spPr/>
      <dgm:t>
        <a:bodyPr/>
        <a:lstStyle/>
        <a:p>
          <a:endParaRPr lang="pl-PL"/>
        </a:p>
      </dgm:t>
    </dgm:pt>
    <dgm:pt modelId="{2F28B21A-B7A5-435E-A0FE-E5EB68093DEC}" type="pres">
      <dgm:prSet presAssocID="{6E6168AB-E74A-4741-8D68-65431D1513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79F06B3-4D53-4AF8-99FD-8F921398588E}" type="pres">
      <dgm:prSet presAssocID="{D5DA5499-EBCA-40E2-882F-88E50A01D29F}" presName="parentText" presStyleLbl="node1" presStyleIdx="0" presStyleCnt="3" custLinFactNeighborY="-4282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B28058-3D16-42F9-B25F-4ECD6C78B97F}" type="pres">
      <dgm:prSet presAssocID="{C3799182-D834-4BE1-8439-0A5DBC05310E}" presName="spacer" presStyleCnt="0"/>
      <dgm:spPr/>
    </dgm:pt>
    <dgm:pt modelId="{BC519680-5F4D-47CE-A0F1-60AE2B8634A9}" type="pres">
      <dgm:prSet presAssocID="{9DCD1180-11CA-4236-B49E-8AFF833062D6}" presName="parentText" presStyleLbl="node1" presStyleIdx="1" presStyleCnt="3" custLinFactNeighborY="3955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45DEAB-45D5-4CC4-A7E1-7A002F3A853A}" type="pres">
      <dgm:prSet presAssocID="{CEBC4A93-D092-4F21-AF10-985E58240E56}" presName="spacer" presStyleCnt="0"/>
      <dgm:spPr/>
    </dgm:pt>
    <dgm:pt modelId="{129318B4-16AB-4B67-A6CC-A9DF917BD37D}" type="pres">
      <dgm:prSet presAssocID="{EA303A5D-2D0A-44ED-A849-35687DE7106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C0EDE1E-0440-4BC6-8C35-5A931810E1FD}" type="presOf" srcId="{6E6168AB-E74A-4741-8D68-65431D151324}" destId="{2F28B21A-B7A5-435E-A0FE-E5EB68093DEC}" srcOrd="0" destOrd="0" presId="urn:microsoft.com/office/officeart/2005/8/layout/vList2"/>
    <dgm:cxn modelId="{D9220AE9-67DF-4495-8E93-EDD3494A8C98}" type="presOf" srcId="{9DCD1180-11CA-4236-B49E-8AFF833062D6}" destId="{BC519680-5F4D-47CE-A0F1-60AE2B8634A9}" srcOrd="0" destOrd="0" presId="urn:microsoft.com/office/officeart/2005/8/layout/vList2"/>
    <dgm:cxn modelId="{970CEA3E-3789-4A62-B354-4D845B30F92E}" type="presOf" srcId="{EA303A5D-2D0A-44ED-A849-35687DE71062}" destId="{129318B4-16AB-4B67-A6CC-A9DF917BD37D}" srcOrd="0" destOrd="0" presId="urn:microsoft.com/office/officeart/2005/8/layout/vList2"/>
    <dgm:cxn modelId="{9791611B-6EE7-4098-BB6B-9057B0371797}" srcId="{6E6168AB-E74A-4741-8D68-65431D151324}" destId="{EA303A5D-2D0A-44ED-A849-35687DE71062}" srcOrd="2" destOrd="0" parTransId="{B60BA80B-69E3-44B1-828B-B7A80D0E1DBC}" sibTransId="{BC194451-B7B9-4400-9FA1-DC0DC25B8EC3}"/>
    <dgm:cxn modelId="{6F883E44-168C-4309-A1B4-6F705A951D8A}" type="presOf" srcId="{D5DA5499-EBCA-40E2-882F-88E50A01D29F}" destId="{479F06B3-4D53-4AF8-99FD-8F921398588E}" srcOrd="0" destOrd="0" presId="urn:microsoft.com/office/officeart/2005/8/layout/vList2"/>
    <dgm:cxn modelId="{E9BAD72C-50E0-49D1-B2A4-C8F0FE2F391B}" srcId="{6E6168AB-E74A-4741-8D68-65431D151324}" destId="{9DCD1180-11CA-4236-B49E-8AFF833062D6}" srcOrd="1" destOrd="0" parTransId="{6F711472-0919-4E2C-B7CB-89865DFC616E}" sibTransId="{CEBC4A93-D092-4F21-AF10-985E58240E56}"/>
    <dgm:cxn modelId="{D61A6CD7-C6FA-4CC2-A969-AA6A3B75383F}" srcId="{6E6168AB-E74A-4741-8D68-65431D151324}" destId="{D5DA5499-EBCA-40E2-882F-88E50A01D29F}" srcOrd="0" destOrd="0" parTransId="{6C21CAF3-F52F-486E-8B36-DDB08998CF5E}" sibTransId="{C3799182-D834-4BE1-8439-0A5DBC05310E}"/>
    <dgm:cxn modelId="{CA176A17-143A-44F9-8427-7F8397EEAF77}" type="presParOf" srcId="{2F28B21A-B7A5-435E-A0FE-E5EB68093DEC}" destId="{479F06B3-4D53-4AF8-99FD-8F921398588E}" srcOrd="0" destOrd="0" presId="urn:microsoft.com/office/officeart/2005/8/layout/vList2"/>
    <dgm:cxn modelId="{D260D355-188E-4D77-B087-F0521EEA43E6}" type="presParOf" srcId="{2F28B21A-B7A5-435E-A0FE-E5EB68093DEC}" destId="{27B28058-3D16-42F9-B25F-4ECD6C78B97F}" srcOrd="1" destOrd="0" presId="urn:microsoft.com/office/officeart/2005/8/layout/vList2"/>
    <dgm:cxn modelId="{D4CDFBCD-2EE4-46B9-8465-9EFE633FED7A}" type="presParOf" srcId="{2F28B21A-B7A5-435E-A0FE-E5EB68093DEC}" destId="{BC519680-5F4D-47CE-A0F1-60AE2B8634A9}" srcOrd="2" destOrd="0" presId="urn:microsoft.com/office/officeart/2005/8/layout/vList2"/>
    <dgm:cxn modelId="{82BF8301-D300-493D-B8C7-B72602561294}" type="presParOf" srcId="{2F28B21A-B7A5-435E-A0FE-E5EB68093DEC}" destId="{1945DEAB-45D5-4CC4-A7E1-7A002F3A853A}" srcOrd="3" destOrd="0" presId="urn:microsoft.com/office/officeart/2005/8/layout/vList2"/>
    <dgm:cxn modelId="{ABDE0B46-740D-4A74-AAEB-DD356108FED4}" type="presParOf" srcId="{2F28B21A-B7A5-435E-A0FE-E5EB68093DEC}" destId="{129318B4-16AB-4B67-A6CC-A9DF917BD3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9699099-240C-48E3-99CE-1EE2867E791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F576EB61-F7FA-480C-8011-F9FB55FDD28A}">
      <dgm:prSet custT="1"/>
      <dgm:spPr/>
      <dgm:t>
        <a:bodyPr/>
        <a:lstStyle/>
        <a:p>
          <a:pPr rtl="0"/>
          <a:r>
            <a:rPr lang="pl-PL" sz="1500" b="1" i="1" dirty="0" smtClean="0"/>
            <a:t>„</a:t>
          </a:r>
          <a:r>
            <a:rPr lang="pl-PL" sz="1500" b="1" i="1" dirty="0" err="1" smtClean="0"/>
            <a:t>Rezyliencja</a:t>
          </a:r>
          <a:r>
            <a:rPr lang="pl-PL" sz="1500" b="1" i="1" dirty="0" smtClean="0"/>
            <a:t> i praktyka uważności, czyli jak budować odporność psychiczną dzieci i młodzieży”</a:t>
          </a:r>
          <a:endParaRPr lang="pl-PL" sz="1500" dirty="0"/>
        </a:p>
      </dgm:t>
    </dgm:pt>
    <dgm:pt modelId="{FA35324B-D977-4391-9D00-10E060CE4A2F}" type="parTrans" cxnId="{C3D27BF5-31BF-4604-A838-915FCB7E7261}">
      <dgm:prSet/>
      <dgm:spPr/>
      <dgm:t>
        <a:bodyPr/>
        <a:lstStyle/>
        <a:p>
          <a:endParaRPr lang="pl-PL"/>
        </a:p>
      </dgm:t>
    </dgm:pt>
    <dgm:pt modelId="{7357E12A-446D-43FC-943C-6E4CEA8BB960}" type="sibTrans" cxnId="{C3D27BF5-31BF-4604-A838-915FCB7E7261}">
      <dgm:prSet/>
      <dgm:spPr/>
      <dgm:t>
        <a:bodyPr/>
        <a:lstStyle/>
        <a:p>
          <a:endParaRPr lang="pl-PL"/>
        </a:p>
      </dgm:t>
    </dgm:pt>
    <dgm:pt modelId="{70228D73-19E0-4948-A174-E4CD7CC10001}">
      <dgm:prSet custT="1"/>
      <dgm:spPr/>
      <dgm:t>
        <a:bodyPr/>
        <a:lstStyle/>
        <a:p>
          <a:pPr rtl="0"/>
          <a:r>
            <a:rPr lang="pl-PL" sz="1500" b="0" i="0" dirty="0" smtClean="0"/>
            <a:t>Uniwersytet Papieski Jana Pawła II </a:t>
          </a:r>
        </a:p>
        <a:p>
          <a:pPr rtl="0"/>
          <a:r>
            <a:rPr lang="pl-PL" sz="1500" b="0" i="0" dirty="0" smtClean="0"/>
            <a:t>w Krakowie</a:t>
          </a:r>
          <a:endParaRPr lang="pl-PL" sz="1500" dirty="0"/>
        </a:p>
      </dgm:t>
    </dgm:pt>
    <dgm:pt modelId="{8941BD20-50A0-43A7-9400-5DB1475C2021}" type="parTrans" cxnId="{499BDB5A-34A3-499B-82BA-3110B0F1DD0A}">
      <dgm:prSet/>
      <dgm:spPr/>
      <dgm:t>
        <a:bodyPr/>
        <a:lstStyle/>
        <a:p>
          <a:endParaRPr lang="pl-PL"/>
        </a:p>
      </dgm:t>
    </dgm:pt>
    <dgm:pt modelId="{BC44C8C7-CF37-4BCB-955A-0900AE96F0BE}" type="sibTrans" cxnId="{499BDB5A-34A3-499B-82BA-3110B0F1DD0A}">
      <dgm:prSet/>
      <dgm:spPr/>
      <dgm:t>
        <a:bodyPr/>
        <a:lstStyle/>
        <a:p>
          <a:endParaRPr lang="pl-PL"/>
        </a:p>
      </dgm:t>
    </dgm:pt>
    <dgm:pt modelId="{06C6A6C3-A3D7-44CA-BDF4-2E816F076D28}">
      <dgm:prSet custT="1"/>
      <dgm:spPr/>
      <dgm:t>
        <a:bodyPr/>
        <a:lstStyle/>
        <a:p>
          <a:pPr rtl="0"/>
          <a:r>
            <a:rPr lang="pl-PL" sz="1500" b="0" i="0" dirty="0" smtClean="0"/>
            <a:t>Michał Gwiżdż</a:t>
          </a:r>
          <a:endParaRPr lang="pl-PL" sz="1500" dirty="0"/>
        </a:p>
      </dgm:t>
    </dgm:pt>
    <dgm:pt modelId="{74D7FCA6-1F1D-4A21-AAB6-575C842B096F}" type="parTrans" cxnId="{AEA7FA55-95EF-43BA-A46B-D1C0CCF41FFD}">
      <dgm:prSet/>
      <dgm:spPr/>
      <dgm:t>
        <a:bodyPr/>
        <a:lstStyle/>
        <a:p>
          <a:endParaRPr lang="pl-PL"/>
        </a:p>
      </dgm:t>
    </dgm:pt>
    <dgm:pt modelId="{A3B44760-A7A9-4B8E-9784-12D530E5BE04}" type="sibTrans" cxnId="{AEA7FA55-95EF-43BA-A46B-D1C0CCF41FFD}">
      <dgm:prSet/>
      <dgm:spPr/>
      <dgm:t>
        <a:bodyPr/>
        <a:lstStyle/>
        <a:p>
          <a:endParaRPr lang="pl-PL"/>
        </a:p>
      </dgm:t>
    </dgm:pt>
    <dgm:pt modelId="{B7AFE93A-7DE1-43E3-95B8-9921D1F01A48}" type="pres">
      <dgm:prSet presAssocID="{49699099-240C-48E3-99CE-1EE2867E79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36CFD53-1C8B-446C-9ABB-016372CEFFA8}" type="pres">
      <dgm:prSet presAssocID="{F576EB61-F7FA-480C-8011-F9FB55FDD28A}" presName="parentText" presStyleLbl="node1" presStyleIdx="0" presStyleCnt="3" custLinFactNeighborX="2009" custLinFactNeighborY="-6091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CFF494-AB9D-4238-9B19-D471ACD90B45}" type="pres">
      <dgm:prSet presAssocID="{7357E12A-446D-43FC-943C-6E4CEA8BB960}" presName="spacer" presStyleCnt="0"/>
      <dgm:spPr/>
    </dgm:pt>
    <dgm:pt modelId="{1A525AFF-6331-4F34-96CA-B4887634CFC0}" type="pres">
      <dgm:prSet presAssocID="{70228D73-19E0-4948-A174-E4CD7CC100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22115E-70FB-4838-BE88-0720390094ED}" type="pres">
      <dgm:prSet presAssocID="{BC44C8C7-CF37-4BCB-955A-0900AE96F0BE}" presName="spacer" presStyleCnt="0"/>
      <dgm:spPr/>
    </dgm:pt>
    <dgm:pt modelId="{67D3D471-8E85-4F2D-B53E-2119E3E10CE4}" type="pres">
      <dgm:prSet presAssocID="{06C6A6C3-A3D7-44CA-BDF4-2E816F076D2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7429523-C7B9-4127-B9FA-9AB3E21939A1}" type="presOf" srcId="{70228D73-19E0-4948-A174-E4CD7CC10001}" destId="{1A525AFF-6331-4F34-96CA-B4887634CFC0}" srcOrd="0" destOrd="0" presId="urn:microsoft.com/office/officeart/2005/8/layout/vList2"/>
    <dgm:cxn modelId="{C3D27BF5-31BF-4604-A838-915FCB7E7261}" srcId="{49699099-240C-48E3-99CE-1EE2867E791F}" destId="{F576EB61-F7FA-480C-8011-F9FB55FDD28A}" srcOrd="0" destOrd="0" parTransId="{FA35324B-D977-4391-9D00-10E060CE4A2F}" sibTransId="{7357E12A-446D-43FC-943C-6E4CEA8BB960}"/>
    <dgm:cxn modelId="{760FD63D-6AB4-42B4-A265-41585A48D26C}" type="presOf" srcId="{F576EB61-F7FA-480C-8011-F9FB55FDD28A}" destId="{D36CFD53-1C8B-446C-9ABB-016372CEFFA8}" srcOrd="0" destOrd="0" presId="urn:microsoft.com/office/officeart/2005/8/layout/vList2"/>
    <dgm:cxn modelId="{AEA7FA55-95EF-43BA-A46B-D1C0CCF41FFD}" srcId="{49699099-240C-48E3-99CE-1EE2867E791F}" destId="{06C6A6C3-A3D7-44CA-BDF4-2E816F076D28}" srcOrd="2" destOrd="0" parTransId="{74D7FCA6-1F1D-4A21-AAB6-575C842B096F}" sibTransId="{A3B44760-A7A9-4B8E-9784-12D530E5BE04}"/>
    <dgm:cxn modelId="{968EB689-2232-4872-A834-6FAC8D8E2FA6}" type="presOf" srcId="{06C6A6C3-A3D7-44CA-BDF4-2E816F076D28}" destId="{67D3D471-8E85-4F2D-B53E-2119E3E10CE4}" srcOrd="0" destOrd="0" presId="urn:microsoft.com/office/officeart/2005/8/layout/vList2"/>
    <dgm:cxn modelId="{499BDB5A-34A3-499B-82BA-3110B0F1DD0A}" srcId="{49699099-240C-48E3-99CE-1EE2867E791F}" destId="{70228D73-19E0-4948-A174-E4CD7CC10001}" srcOrd="1" destOrd="0" parTransId="{8941BD20-50A0-43A7-9400-5DB1475C2021}" sibTransId="{BC44C8C7-CF37-4BCB-955A-0900AE96F0BE}"/>
    <dgm:cxn modelId="{B0A83C1F-93AE-4D7E-A18E-274E153A7287}" type="presOf" srcId="{49699099-240C-48E3-99CE-1EE2867E791F}" destId="{B7AFE93A-7DE1-43E3-95B8-9921D1F01A48}" srcOrd="0" destOrd="0" presId="urn:microsoft.com/office/officeart/2005/8/layout/vList2"/>
    <dgm:cxn modelId="{1B73D46E-1769-4808-B2E8-3C8DAB345719}" type="presParOf" srcId="{B7AFE93A-7DE1-43E3-95B8-9921D1F01A48}" destId="{D36CFD53-1C8B-446C-9ABB-016372CEFFA8}" srcOrd="0" destOrd="0" presId="urn:microsoft.com/office/officeart/2005/8/layout/vList2"/>
    <dgm:cxn modelId="{7A81D05F-4D83-4B08-9B90-409AC4F4DB4C}" type="presParOf" srcId="{B7AFE93A-7DE1-43E3-95B8-9921D1F01A48}" destId="{60CFF494-AB9D-4238-9B19-D471ACD90B45}" srcOrd="1" destOrd="0" presId="urn:microsoft.com/office/officeart/2005/8/layout/vList2"/>
    <dgm:cxn modelId="{533A4971-4B29-478B-989D-EB0E0E352E72}" type="presParOf" srcId="{B7AFE93A-7DE1-43E3-95B8-9921D1F01A48}" destId="{1A525AFF-6331-4F34-96CA-B4887634CFC0}" srcOrd="2" destOrd="0" presId="urn:microsoft.com/office/officeart/2005/8/layout/vList2"/>
    <dgm:cxn modelId="{3119C0A5-6A68-4905-8803-00C6D28FDEE3}" type="presParOf" srcId="{B7AFE93A-7DE1-43E3-95B8-9921D1F01A48}" destId="{E422115E-70FB-4838-BE88-0720390094ED}" srcOrd="3" destOrd="0" presId="urn:microsoft.com/office/officeart/2005/8/layout/vList2"/>
    <dgm:cxn modelId="{E621E2D7-AA09-457F-921E-3962E64B7924}" type="presParOf" srcId="{B7AFE93A-7DE1-43E3-95B8-9921D1F01A48}" destId="{67D3D471-8E85-4F2D-B53E-2119E3E10C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570574-2EFF-4E65-916C-F8BC0C66857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CABF79BD-E1AD-4792-9F6C-696FDB070CCA}">
      <dgm:prSet custT="1"/>
      <dgm:spPr/>
      <dgm:t>
        <a:bodyPr/>
        <a:lstStyle/>
        <a:p>
          <a:pPr rtl="0"/>
          <a:r>
            <a:rPr lang="pl-PL" sz="1500" b="1" i="1" dirty="0" smtClean="0"/>
            <a:t>„Zdrowie psychiczne dzieci i młodzieży </a:t>
          </a:r>
        </a:p>
        <a:p>
          <a:pPr rtl="0"/>
          <a:r>
            <a:rPr lang="pl-PL" sz="1500" b="1" i="1" dirty="0" smtClean="0"/>
            <a:t>w roku 2020 na podstawie rozmów w 116</a:t>
          </a:r>
        </a:p>
        <a:p>
          <a:pPr rtl="0"/>
          <a:r>
            <a:rPr lang="pl-PL" sz="1500" b="1" i="1" dirty="0" smtClean="0"/>
            <a:t>111 – telefonie zaufania”</a:t>
          </a:r>
          <a:r>
            <a:rPr lang="pl-PL" sz="1500" b="0" i="0" dirty="0" smtClean="0"/>
            <a:t> </a:t>
          </a:r>
          <a:endParaRPr lang="pl-PL" sz="1500" dirty="0"/>
        </a:p>
      </dgm:t>
    </dgm:pt>
    <dgm:pt modelId="{F829CC9C-3C76-46E9-8203-932B6C2E92ED}" type="parTrans" cxnId="{D3EB6ED8-3103-4CD0-9F6A-03A5DDCE8C36}">
      <dgm:prSet/>
      <dgm:spPr/>
      <dgm:t>
        <a:bodyPr/>
        <a:lstStyle/>
        <a:p>
          <a:endParaRPr lang="pl-PL"/>
        </a:p>
      </dgm:t>
    </dgm:pt>
    <dgm:pt modelId="{7DCCCC9B-6A65-46C3-ADF1-F3889B10622F}" type="sibTrans" cxnId="{D3EB6ED8-3103-4CD0-9F6A-03A5DDCE8C36}">
      <dgm:prSet/>
      <dgm:spPr/>
      <dgm:t>
        <a:bodyPr/>
        <a:lstStyle/>
        <a:p>
          <a:endParaRPr lang="pl-PL"/>
        </a:p>
      </dgm:t>
    </dgm:pt>
    <dgm:pt modelId="{37B19FC0-F8A7-477B-9994-E313D57B7A8D}">
      <dgm:prSet custT="1"/>
      <dgm:spPr/>
      <dgm:t>
        <a:bodyPr/>
        <a:lstStyle/>
        <a:p>
          <a:pPr rtl="0"/>
          <a:r>
            <a:rPr lang="pl-PL" sz="1500" b="0" i="0" dirty="0" smtClean="0"/>
            <a:t>Fundacja Dajemy Dzieciom Siłę</a:t>
          </a:r>
          <a:endParaRPr lang="pl-PL" sz="1500" dirty="0"/>
        </a:p>
      </dgm:t>
    </dgm:pt>
    <dgm:pt modelId="{A814D4BE-582B-4C6E-B31E-1AFC83F51CD1}" type="parTrans" cxnId="{87599BC7-E18F-4388-A980-63E319776EE8}">
      <dgm:prSet/>
      <dgm:spPr/>
      <dgm:t>
        <a:bodyPr/>
        <a:lstStyle/>
        <a:p>
          <a:endParaRPr lang="pl-PL"/>
        </a:p>
      </dgm:t>
    </dgm:pt>
    <dgm:pt modelId="{F1E2A91D-833C-4629-8863-7C021F56EDBB}" type="sibTrans" cxnId="{87599BC7-E18F-4388-A980-63E319776EE8}">
      <dgm:prSet/>
      <dgm:spPr/>
      <dgm:t>
        <a:bodyPr/>
        <a:lstStyle/>
        <a:p>
          <a:endParaRPr lang="pl-PL"/>
        </a:p>
      </dgm:t>
    </dgm:pt>
    <dgm:pt modelId="{B179D8BC-D3C0-4FB9-AF6F-5D6D34ECD633}">
      <dgm:prSet custT="1"/>
      <dgm:spPr/>
      <dgm:t>
        <a:bodyPr/>
        <a:lstStyle/>
        <a:p>
          <a:pPr rtl="0"/>
          <a:r>
            <a:rPr lang="pl-PL" sz="1500" b="0" i="0" dirty="0" smtClean="0"/>
            <a:t>Paulina Dąbrowska</a:t>
          </a:r>
          <a:endParaRPr lang="pl-PL" sz="1500" dirty="0"/>
        </a:p>
      </dgm:t>
    </dgm:pt>
    <dgm:pt modelId="{63DC2F37-813A-4F75-ADF6-F94964514808}" type="parTrans" cxnId="{B7C1A0E7-DD01-463F-A4F4-F9CF32837F13}">
      <dgm:prSet/>
      <dgm:spPr/>
      <dgm:t>
        <a:bodyPr/>
        <a:lstStyle/>
        <a:p>
          <a:endParaRPr lang="pl-PL"/>
        </a:p>
      </dgm:t>
    </dgm:pt>
    <dgm:pt modelId="{E7C16202-7C99-4C5A-AC24-E5B9BE0E58A2}" type="sibTrans" cxnId="{B7C1A0E7-DD01-463F-A4F4-F9CF32837F13}">
      <dgm:prSet/>
      <dgm:spPr/>
      <dgm:t>
        <a:bodyPr/>
        <a:lstStyle/>
        <a:p>
          <a:endParaRPr lang="pl-PL"/>
        </a:p>
      </dgm:t>
    </dgm:pt>
    <dgm:pt modelId="{ECB31E3C-464C-48B1-83D2-C6D5B36F3F30}" type="pres">
      <dgm:prSet presAssocID="{15570574-2EFF-4E65-916C-F8BC0C6685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6698D2-466E-43B0-9B48-F7DCB3C84FF2}" type="pres">
      <dgm:prSet presAssocID="{CABF79BD-E1AD-4792-9F6C-696FDB070CCA}" presName="parentText" presStyleLbl="node1" presStyleIdx="0" presStyleCnt="3" custScaleY="8609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056B0E-4C44-42CD-9DBC-786067BBAB0E}" type="pres">
      <dgm:prSet presAssocID="{7DCCCC9B-6A65-46C3-ADF1-F3889B10622F}" presName="spacer" presStyleCnt="0"/>
      <dgm:spPr/>
    </dgm:pt>
    <dgm:pt modelId="{FB48B2C1-32EF-49F2-A1A8-2113583D635B}" type="pres">
      <dgm:prSet presAssocID="{37B19FC0-F8A7-477B-9994-E313D57B7A8D}" presName="parentText" presStyleLbl="node1" presStyleIdx="1" presStyleCnt="3" custScaleY="7862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24CB32-FBAB-41BB-80DC-E8B7E9CB0A6C}" type="pres">
      <dgm:prSet presAssocID="{F1E2A91D-833C-4629-8863-7C021F56EDBB}" presName="spacer" presStyleCnt="0"/>
      <dgm:spPr/>
    </dgm:pt>
    <dgm:pt modelId="{3E7F11FF-81FB-4EF1-BA56-0634D3CE04EC}" type="pres">
      <dgm:prSet presAssocID="{B179D8BC-D3C0-4FB9-AF6F-5D6D34ECD633}" presName="parentText" presStyleLbl="node1" presStyleIdx="2" presStyleCnt="3" custScaleY="80118" custLinFactNeighborX="2069" custLinFactNeighborY="-838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FF7CBC1-A7AA-4018-9771-FD0C68ECC070}" type="presOf" srcId="{CABF79BD-E1AD-4792-9F6C-696FDB070CCA}" destId="{4C6698D2-466E-43B0-9B48-F7DCB3C84FF2}" srcOrd="0" destOrd="0" presId="urn:microsoft.com/office/officeart/2005/8/layout/vList2"/>
    <dgm:cxn modelId="{D56DA7D4-AFB0-4B41-B103-3ABBDE31D203}" type="presOf" srcId="{B179D8BC-D3C0-4FB9-AF6F-5D6D34ECD633}" destId="{3E7F11FF-81FB-4EF1-BA56-0634D3CE04EC}" srcOrd="0" destOrd="0" presId="urn:microsoft.com/office/officeart/2005/8/layout/vList2"/>
    <dgm:cxn modelId="{D3EB6ED8-3103-4CD0-9F6A-03A5DDCE8C36}" srcId="{15570574-2EFF-4E65-916C-F8BC0C66857F}" destId="{CABF79BD-E1AD-4792-9F6C-696FDB070CCA}" srcOrd="0" destOrd="0" parTransId="{F829CC9C-3C76-46E9-8203-932B6C2E92ED}" sibTransId="{7DCCCC9B-6A65-46C3-ADF1-F3889B10622F}"/>
    <dgm:cxn modelId="{F962FB4F-344B-4449-9568-1A5540152E63}" type="presOf" srcId="{15570574-2EFF-4E65-916C-F8BC0C66857F}" destId="{ECB31E3C-464C-48B1-83D2-C6D5B36F3F30}" srcOrd="0" destOrd="0" presId="urn:microsoft.com/office/officeart/2005/8/layout/vList2"/>
    <dgm:cxn modelId="{99D8A5F9-082C-4B24-AD57-179B54E38D52}" type="presOf" srcId="{37B19FC0-F8A7-477B-9994-E313D57B7A8D}" destId="{FB48B2C1-32EF-49F2-A1A8-2113583D635B}" srcOrd="0" destOrd="0" presId="urn:microsoft.com/office/officeart/2005/8/layout/vList2"/>
    <dgm:cxn modelId="{87599BC7-E18F-4388-A980-63E319776EE8}" srcId="{15570574-2EFF-4E65-916C-F8BC0C66857F}" destId="{37B19FC0-F8A7-477B-9994-E313D57B7A8D}" srcOrd="1" destOrd="0" parTransId="{A814D4BE-582B-4C6E-B31E-1AFC83F51CD1}" sibTransId="{F1E2A91D-833C-4629-8863-7C021F56EDBB}"/>
    <dgm:cxn modelId="{B7C1A0E7-DD01-463F-A4F4-F9CF32837F13}" srcId="{15570574-2EFF-4E65-916C-F8BC0C66857F}" destId="{B179D8BC-D3C0-4FB9-AF6F-5D6D34ECD633}" srcOrd="2" destOrd="0" parTransId="{63DC2F37-813A-4F75-ADF6-F94964514808}" sibTransId="{E7C16202-7C99-4C5A-AC24-E5B9BE0E58A2}"/>
    <dgm:cxn modelId="{223E4F4E-4446-4199-97F1-83281C72FFBB}" type="presParOf" srcId="{ECB31E3C-464C-48B1-83D2-C6D5B36F3F30}" destId="{4C6698D2-466E-43B0-9B48-F7DCB3C84FF2}" srcOrd="0" destOrd="0" presId="urn:microsoft.com/office/officeart/2005/8/layout/vList2"/>
    <dgm:cxn modelId="{5B24A2A3-6085-499F-B733-3D8C68963F3E}" type="presParOf" srcId="{ECB31E3C-464C-48B1-83D2-C6D5B36F3F30}" destId="{74056B0E-4C44-42CD-9DBC-786067BBAB0E}" srcOrd="1" destOrd="0" presId="urn:microsoft.com/office/officeart/2005/8/layout/vList2"/>
    <dgm:cxn modelId="{DF11D2B7-C89B-4066-8754-1F2D06DC668D}" type="presParOf" srcId="{ECB31E3C-464C-48B1-83D2-C6D5B36F3F30}" destId="{FB48B2C1-32EF-49F2-A1A8-2113583D635B}" srcOrd="2" destOrd="0" presId="urn:microsoft.com/office/officeart/2005/8/layout/vList2"/>
    <dgm:cxn modelId="{EBDF4CDD-1DEB-4715-98C1-BB0D64C4E8CE}" type="presParOf" srcId="{ECB31E3C-464C-48B1-83D2-C6D5B36F3F30}" destId="{A224CB32-FBAB-41BB-80DC-E8B7E9CB0A6C}" srcOrd="3" destOrd="0" presId="urn:microsoft.com/office/officeart/2005/8/layout/vList2"/>
    <dgm:cxn modelId="{FA7EE227-227B-4A1F-9A9F-64DF76AC868B}" type="presParOf" srcId="{ECB31E3C-464C-48B1-83D2-C6D5B36F3F30}" destId="{3E7F11FF-81FB-4EF1-BA56-0634D3CE04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38F735-DEC1-4843-BB75-DB3ACB79B6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8BE94DDA-49B0-4935-A5DE-CCCDAC0256AE}">
      <dgm:prSet custT="1"/>
      <dgm:spPr/>
      <dgm:t>
        <a:bodyPr/>
        <a:lstStyle/>
        <a:p>
          <a:pPr rtl="0"/>
          <a:r>
            <a:rPr lang="pl-PL" sz="1500" b="1" i="1" dirty="0" smtClean="0"/>
            <a:t>„Zachowania </a:t>
          </a:r>
          <a:r>
            <a:rPr lang="pl-PL" sz="1500" b="1" i="1" dirty="0" err="1" smtClean="0"/>
            <a:t>dyssocjalne</a:t>
          </a:r>
          <a:r>
            <a:rPr lang="pl-PL" sz="1500" b="1" i="1" dirty="0" smtClean="0"/>
            <a:t> młodzieży </a:t>
          </a:r>
        </a:p>
        <a:p>
          <a:pPr rtl="0"/>
          <a:r>
            <a:rPr lang="pl-PL" sz="1500" b="1" i="1" dirty="0" smtClean="0"/>
            <a:t>w przestrzeni internetowej. Implikacje</a:t>
          </a:r>
        </a:p>
        <a:p>
          <a:pPr rtl="0"/>
          <a:r>
            <a:rPr lang="pl-PL" sz="1500" b="1" i="1" dirty="0" smtClean="0"/>
            <a:t>pedagogiczne”</a:t>
          </a:r>
          <a:endParaRPr lang="pl-PL" sz="1500" dirty="0"/>
        </a:p>
      </dgm:t>
    </dgm:pt>
    <dgm:pt modelId="{68B9EF2B-9BE3-4686-8F18-2791DA69578F}" type="parTrans" cxnId="{9FDDB35A-D4DB-4A34-A38F-C72101AA98C9}">
      <dgm:prSet/>
      <dgm:spPr/>
      <dgm:t>
        <a:bodyPr/>
        <a:lstStyle/>
        <a:p>
          <a:endParaRPr lang="pl-PL"/>
        </a:p>
      </dgm:t>
    </dgm:pt>
    <dgm:pt modelId="{7B254460-7A84-4340-8179-E1A772F12743}" type="sibTrans" cxnId="{9FDDB35A-D4DB-4A34-A38F-C72101AA98C9}">
      <dgm:prSet/>
      <dgm:spPr/>
      <dgm:t>
        <a:bodyPr/>
        <a:lstStyle/>
        <a:p>
          <a:endParaRPr lang="pl-PL"/>
        </a:p>
      </dgm:t>
    </dgm:pt>
    <dgm:pt modelId="{B0A0B48F-16D2-44AD-8C4A-5951C6C99913}">
      <dgm:prSet custT="1"/>
      <dgm:spPr/>
      <dgm:t>
        <a:bodyPr/>
        <a:lstStyle/>
        <a:p>
          <a:pPr rtl="0"/>
          <a:r>
            <a:rPr lang="pl-PL" sz="1500" b="0" i="0" dirty="0" smtClean="0"/>
            <a:t>Uczelnia Warszawska </a:t>
          </a:r>
        </a:p>
        <a:p>
          <a:pPr rtl="0"/>
          <a:r>
            <a:rPr lang="pl-PL" sz="1500" b="0" i="0" dirty="0" smtClean="0"/>
            <a:t>im. Marii Skłodowskiej-Curie</a:t>
          </a:r>
          <a:endParaRPr lang="pl-PL" sz="1500" dirty="0"/>
        </a:p>
      </dgm:t>
    </dgm:pt>
    <dgm:pt modelId="{03E0FAA8-F032-48E6-948C-7D7A0F785B08}" type="parTrans" cxnId="{62188FC7-9F94-42D2-B69D-6A5C0DC73F24}">
      <dgm:prSet/>
      <dgm:spPr/>
      <dgm:t>
        <a:bodyPr/>
        <a:lstStyle/>
        <a:p>
          <a:endParaRPr lang="pl-PL"/>
        </a:p>
      </dgm:t>
    </dgm:pt>
    <dgm:pt modelId="{80341000-23C0-4DE2-9F0D-E775A5399B6E}" type="sibTrans" cxnId="{62188FC7-9F94-42D2-B69D-6A5C0DC73F24}">
      <dgm:prSet/>
      <dgm:spPr/>
      <dgm:t>
        <a:bodyPr/>
        <a:lstStyle/>
        <a:p>
          <a:endParaRPr lang="pl-PL"/>
        </a:p>
      </dgm:t>
    </dgm:pt>
    <dgm:pt modelId="{E4698CC3-FCAA-42A1-9794-FB666B3BCA6F}">
      <dgm:prSet custT="1"/>
      <dgm:spPr/>
      <dgm:t>
        <a:bodyPr/>
        <a:lstStyle/>
        <a:p>
          <a:pPr rtl="0"/>
          <a:r>
            <a:rPr lang="pl-PL" sz="1500" b="0" i="0" dirty="0" smtClean="0"/>
            <a:t>AGNIESZKA KOLEK</a:t>
          </a:r>
          <a:endParaRPr lang="pl-PL" sz="1500" dirty="0"/>
        </a:p>
      </dgm:t>
    </dgm:pt>
    <dgm:pt modelId="{14764268-58F3-4EC0-AD47-51AA5F77A5A3}" type="parTrans" cxnId="{027C4A3E-8CD7-49A2-987B-2AEA73C632EF}">
      <dgm:prSet/>
      <dgm:spPr/>
      <dgm:t>
        <a:bodyPr/>
        <a:lstStyle/>
        <a:p>
          <a:endParaRPr lang="pl-PL"/>
        </a:p>
      </dgm:t>
    </dgm:pt>
    <dgm:pt modelId="{B596655E-EE86-4952-BF46-DA680CDCDB35}" type="sibTrans" cxnId="{027C4A3E-8CD7-49A2-987B-2AEA73C632EF}">
      <dgm:prSet/>
      <dgm:spPr/>
      <dgm:t>
        <a:bodyPr/>
        <a:lstStyle/>
        <a:p>
          <a:endParaRPr lang="pl-PL"/>
        </a:p>
      </dgm:t>
    </dgm:pt>
    <dgm:pt modelId="{922240FB-3472-4B55-9074-2C17B4A5FA06}" type="pres">
      <dgm:prSet presAssocID="{E338F735-DEC1-4843-BB75-DB3ACB79B6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E0E99D2-6AEC-480A-BA8A-03D381D24939}" type="pres">
      <dgm:prSet presAssocID="{8BE94DDA-49B0-4935-A5DE-CCCDAC0256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2AD4C4-FCC3-4725-BA36-7ECD4725C31D}" type="pres">
      <dgm:prSet presAssocID="{7B254460-7A84-4340-8179-E1A772F12743}" presName="spacer" presStyleCnt="0"/>
      <dgm:spPr/>
    </dgm:pt>
    <dgm:pt modelId="{5414ABC5-E97A-451D-8A97-AA66B62BA826}" type="pres">
      <dgm:prSet presAssocID="{B0A0B48F-16D2-44AD-8C4A-5951C6C99913}" presName="parentText" presStyleLbl="node1" presStyleIdx="1" presStyleCnt="3" custScaleY="93194" custLinFactNeighborX="1708" custLinFactNeighborY="1092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8FA023-4AE8-4D20-B2F8-1740797A66BE}" type="pres">
      <dgm:prSet presAssocID="{80341000-23C0-4DE2-9F0D-E775A5399B6E}" presName="spacer" presStyleCnt="0"/>
      <dgm:spPr/>
    </dgm:pt>
    <dgm:pt modelId="{18D3EEA3-3698-4D44-B443-E8CBA3B2D36A}" type="pres">
      <dgm:prSet presAssocID="{E4698CC3-FCAA-42A1-9794-FB666B3BCA6F}" presName="parentText" presStyleLbl="node1" presStyleIdx="2" presStyleCnt="3" custScaleY="8842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87FF834-4B38-4397-92F3-BA2C67A52ED7}" type="presOf" srcId="{E338F735-DEC1-4843-BB75-DB3ACB79B688}" destId="{922240FB-3472-4B55-9074-2C17B4A5FA06}" srcOrd="0" destOrd="0" presId="urn:microsoft.com/office/officeart/2005/8/layout/vList2"/>
    <dgm:cxn modelId="{797E8A77-2B95-4773-B4A8-203A1016ADFB}" type="presOf" srcId="{B0A0B48F-16D2-44AD-8C4A-5951C6C99913}" destId="{5414ABC5-E97A-451D-8A97-AA66B62BA826}" srcOrd="0" destOrd="0" presId="urn:microsoft.com/office/officeart/2005/8/layout/vList2"/>
    <dgm:cxn modelId="{9FDDB35A-D4DB-4A34-A38F-C72101AA98C9}" srcId="{E338F735-DEC1-4843-BB75-DB3ACB79B688}" destId="{8BE94DDA-49B0-4935-A5DE-CCCDAC0256AE}" srcOrd="0" destOrd="0" parTransId="{68B9EF2B-9BE3-4686-8F18-2791DA69578F}" sibTransId="{7B254460-7A84-4340-8179-E1A772F12743}"/>
    <dgm:cxn modelId="{62188FC7-9F94-42D2-B69D-6A5C0DC73F24}" srcId="{E338F735-DEC1-4843-BB75-DB3ACB79B688}" destId="{B0A0B48F-16D2-44AD-8C4A-5951C6C99913}" srcOrd="1" destOrd="0" parTransId="{03E0FAA8-F032-48E6-948C-7D7A0F785B08}" sibTransId="{80341000-23C0-4DE2-9F0D-E775A5399B6E}"/>
    <dgm:cxn modelId="{9EA24B72-C3FF-42C7-B308-F938ABAE90A5}" type="presOf" srcId="{8BE94DDA-49B0-4935-A5DE-CCCDAC0256AE}" destId="{8E0E99D2-6AEC-480A-BA8A-03D381D24939}" srcOrd="0" destOrd="0" presId="urn:microsoft.com/office/officeart/2005/8/layout/vList2"/>
    <dgm:cxn modelId="{027C4A3E-8CD7-49A2-987B-2AEA73C632EF}" srcId="{E338F735-DEC1-4843-BB75-DB3ACB79B688}" destId="{E4698CC3-FCAA-42A1-9794-FB666B3BCA6F}" srcOrd="2" destOrd="0" parTransId="{14764268-58F3-4EC0-AD47-51AA5F77A5A3}" sibTransId="{B596655E-EE86-4952-BF46-DA680CDCDB35}"/>
    <dgm:cxn modelId="{686328DD-29B3-42D4-8DE4-0C8B548D9D88}" type="presOf" srcId="{E4698CC3-FCAA-42A1-9794-FB666B3BCA6F}" destId="{18D3EEA3-3698-4D44-B443-E8CBA3B2D36A}" srcOrd="0" destOrd="0" presId="urn:microsoft.com/office/officeart/2005/8/layout/vList2"/>
    <dgm:cxn modelId="{63595AC0-2DA3-431A-A8F2-851BD8F003EC}" type="presParOf" srcId="{922240FB-3472-4B55-9074-2C17B4A5FA06}" destId="{8E0E99D2-6AEC-480A-BA8A-03D381D24939}" srcOrd="0" destOrd="0" presId="urn:microsoft.com/office/officeart/2005/8/layout/vList2"/>
    <dgm:cxn modelId="{EDC12BA0-4310-43C4-A676-2BBE44EC8EA4}" type="presParOf" srcId="{922240FB-3472-4B55-9074-2C17B4A5FA06}" destId="{F32AD4C4-FCC3-4725-BA36-7ECD4725C31D}" srcOrd="1" destOrd="0" presId="urn:microsoft.com/office/officeart/2005/8/layout/vList2"/>
    <dgm:cxn modelId="{11EFA3D9-1E28-4B81-90C9-8660CF36152E}" type="presParOf" srcId="{922240FB-3472-4B55-9074-2C17B4A5FA06}" destId="{5414ABC5-E97A-451D-8A97-AA66B62BA826}" srcOrd="2" destOrd="0" presId="urn:microsoft.com/office/officeart/2005/8/layout/vList2"/>
    <dgm:cxn modelId="{FD4BDF43-CB33-4D9D-8B18-6C194B5CDCFC}" type="presParOf" srcId="{922240FB-3472-4B55-9074-2C17B4A5FA06}" destId="{168FA023-4AE8-4D20-B2F8-1740797A66BE}" srcOrd="3" destOrd="0" presId="urn:microsoft.com/office/officeart/2005/8/layout/vList2"/>
    <dgm:cxn modelId="{0AE1397E-A0F6-4947-833F-22716D2A5BDD}" type="presParOf" srcId="{922240FB-3472-4B55-9074-2C17B4A5FA06}" destId="{18D3EEA3-3698-4D44-B443-E8CBA3B2D3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623C83-2DDD-45EB-89F6-5FA1CFFE8EF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09EC53EE-2B4C-4F62-AA7A-60C6D52EDFC7}">
      <dgm:prSet custT="1"/>
      <dgm:spPr/>
      <dgm:t>
        <a:bodyPr/>
        <a:lstStyle/>
        <a:p>
          <a:pPr rtl="0"/>
          <a:r>
            <a:rPr lang="pl-PL" sz="1500" b="1" i="1" dirty="0" smtClean="0"/>
            <a:t>„Młodzież i jej obecność w przestrzeni cyfrowej w kontekście budowania tożsamości”</a:t>
          </a:r>
          <a:endParaRPr lang="pl-PL" sz="1500" dirty="0"/>
        </a:p>
      </dgm:t>
    </dgm:pt>
    <dgm:pt modelId="{2C26340E-0B26-476B-9784-2C2E95EF2628}" type="parTrans" cxnId="{8F79ECE3-43D5-4BEC-AAC9-23BE5C9A2005}">
      <dgm:prSet/>
      <dgm:spPr/>
      <dgm:t>
        <a:bodyPr/>
        <a:lstStyle/>
        <a:p>
          <a:endParaRPr lang="pl-PL"/>
        </a:p>
      </dgm:t>
    </dgm:pt>
    <dgm:pt modelId="{D1CF3C2D-E900-41E6-B65A-F78BDF073597}" type="sibTrans" cxnId="{8F79ECE3-43D5-4BEC-AAC9-23BE5C9A2005}">
      <dgm:prSet/>
      <dgm:spPr/>
      <dgm:t>
        <a:bodyPr/>
        <a:lstStyle/>
        <a:p>
          <a:endParaRPr lang="pl-PL"/>
        </a:p>
      </dgm:t>
    </dgm:pt>
    <dgm:pt modelId="{1F14EFA5-E0C9-40FB-B7A0-371B466A5DB7}">
      <dgm:prSet custT="1"/>
      <dgm:spPr/>
      <dgm:t>
        <a:bodyPr/>
        <a:lstStyle/>
        <a:p>
          <a:pPr rtl="0"/>
          <a:r>
            <a:rPr lang="pl-PL" sz="1500" b="0" i="0" dirty="0" smtClean="0"/>
            <a:t>Uniwersytet im. Adama Mickiewicza </a:t>
          </a:r>
        </a:p>
        <a:p>
          <a:pPr rtl="0"/>
          <a:r>
            <a:rPr lang="pl-PL" sz="1500" b="0" i="0" dirty="0" smtClean="0"/>
            <a:t>w Poznaniu</a:t>
          </a:r>
          <a:endParaRPr lang="pl-PL" sz="1500" dirty="0"/>
        </a:p>
      </dgm:t>
    </dgm:pt>
    <dgm:pt modelId="{E8528C4F-B4CE-4B54-BB0A-774225F033C3}" type="parTrans" cxnId="{C8516B30-BFB4-4995-BD80-4D1ECA3CA7B0}">
      <dgm:prSet/>
      <dgm:spPr/>
      <dgm:t>
        <a:bodyPr/>
        <a:lstStyle/>
        <a:p>
          <a:endParaRPr lang="pl-PL"/>
        </a:p>
      </dgm:t>
    </dgm:pt>
    <dgm:pt modelId="{C80BA472-4C6C-44BF-A861-4666AFB2301B}" type="sibTrans" cxnId="{C8516B30-BFB4-4995-BD80-4D1ECA3CA7B0}">
      <dgm:prSet/>
      <dgm:spPr/>
      <dgm:t>
        <a:bodyPr/>
        <a:lstStyle/>
        <a:p>
          <a:endParaRPr lang="pl-PL"/>
        </a:p>
      </dgm:t>
    </dgm:pt>
    <dgm:pt modelId="{74F2CB13-C9A3-4EC6-A3C2-26C667A3F5C2}">
      <dgm:prSet custT="1"/>
      <dgm:spPr/>
      <dgm:t>
        <a:bodyPr/>
        <a:lstStyle/>
        <a:p>
          <a:pPr rtl="0"/>
          <a:r>
            <a:rPr lang="pl-PL" sz="1500" b="0" i="0" dirty="0" smtClean="0"/>
            <a:t>Jonasz Pawlaczyk, Stanisław </a:t>
          </a:r>
          <a:r>
            <a:rPr lang="pl-PL" sz="1500" b="0" i="0" dirty="0" err="1" smtClean="0"/>
            <a:t>Dylak</a:t>
          </a:r>
          <a:endParaRPr lang="pl-PL" sz="1500" dirty="0"/>
        </a:p>
      </dgm:t>
    </dgm:pt>
    <dgm:pt modelId="{DCACDC2B-141A-43D2-9228-9845DDA8D628}" type="parTrans" cxnId="{CD86D475-6F0C-4C0F-88DB-ADFAA1BD3B91}">
      <dgm:prSet/>
      <dgm:spPr/>
      <dgm:t>
        <a:bodyPr/>
        <a:lstStyle/>
        <a:p>
          <a:endParaRPr lang="pl-PL"/>
        </a:p>
      </dgm:t>
    </dgm:pt>
    <dgm:pt modelId="{276AB095-C030-4A35-A978-C3AF12ADE1D0}" type="sibTrans" cxnId="{CD86D475-6F0C-4C0F-88DB-ADFAA1BD3B91}">
      <dgm:prSet/>
      <dgm:spPr/>
      <dgm:t>
        <a:bodyPr/>
        <a:lstStyle/>
        <a:p>
          <a:endParaRPr lang="pl-PL"/>
        </a:p>
      </dgm:t>
    </dgm:pt>
    <dgm:pt modelId="{265AA9C9-5A17-4B59-8D04-C90307A0F940}" type="pres">
      <dgm:prSet presAssocID="{AC623C83-2DDD-45EB-89F6-5FA1CFFE8E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3287DAA-0FAD-4D35-9686-DA9BFF3DE264}" type="pres">
      <dgm:prSet presAssocID="{09EC53EE-2B4C-4F62-AA7A-60C6D52EDF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B12D53-B5F7-46A7-A742-B03EBBA0A6CA}" type="pres">
      <dgm:prSet presAssocID="{D1CF3C2D-E900-41E6-B65A-F78BDF073597}" presName="spacer" presStyleCnt="0"/>
      <dgm:spPr/>
    </dgm:pt>
    <dgm:pt modelId="{6A928925-F263-4A4F-9113-49CEFB14264C}" type="pres">
      <dgm:prSet presAssocID="{1F14EFA5-E0C9-40FB-B7A0-371B466A5D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B6C169-54E3-405E-9351-909D3EB0EB6F}" type="pres">
      <dgm:prSet presAssocID="{C80BA472-4C6C-44BF-A861-4666AFB2301B}" presName="spacer" presStyleCnt="0"/>
      <dgm:spPr/>
    </dgm:pt>
    <dgm:pt modelId="{7B2C0AF8-2151-4085-B756-85792B78E077}" type="pres">
      <dgm:prSet presAssocID="{74F2CB13-C9A3-4EC6-A3C2-26C667A3F5C2}" presName="parentText" presStyleLbl="node1" presStyleIdx="2" presStyleCnt="3" custLinFactNeighborY="1723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F79ECE3-43D5-4BEC-AAC9-23BE5C9A2005}" srcId="{AC623C83-2DDD-45EB-89F6-5FA1CFFE8EFE}" destId="{09EC53EE-2B4C-4F62-AA7A-60C6D52EDFC7}" srcOrd="0" destOrd="0" parTransId="{2C26340E-0B26-476B-9784-2C2E95EF2628}" sibTransId="{D1CF3C2D-E900-41E6-B65A-F78BDF073597}"/>
    <dgm:cxn modelId="{B62B1A00-4BE7-45A6-AC96-0A37CBDB9604}" type="presOf" srcId="{09EC53EE-2B4C-4F62-AA7A-60C6D52EDFC7}" destId="{C3287DAA-0FAD-4D35-9686-DA9BFF3DE264}" srcOrd="0" destOrd="0" presId="urn:microsoft.com/office/officeart/2005/8/layout/vList2"/>
    <dgm:cxn modelId="{CD86D475-6F0C-4C0F-88DB-ADFAA1BD3B91}" srcId="{AC623C83-2DDD-45EB-89F6-5FA1CFFE8EFE}" destId="{74F2CB13-C9A3-4EC6-A3C2-26C667A3F5C2}" srcOrd="2" destOrd="0" parTransId="{DCACDC2B-141A-43D2-9228-9845DDA8D628}" sibTransId="{276AB095-C030-4A35-A978-C3AF12ADE1D0}"/>
    <dgm:cxn modelId="{7B757F88-9AA6-4DCA-93C7-AB723AC45056}" type="presOf" srcId="{74F2CB13-C9A3-4EC6-A3C2-26C667A3F5C2}" destId="{7B2C0AF8-2151-4085-B756-85792B78E077}" srcOrd="0" destOrd="0" presId="urn:microsoft.com/office/officeart/2005/8/layout/vList2"/>
    <dgm:cxn modelId="{7667FABA-F682-4443-8CCB-55CB6FF833BF}" type="presOf" srcId="{1F14EFA5-E0C9-40FB-B7A0-371B466A5DB7}" destId="{6A928925-F263-4A4F-9113-49CEFB14264C}" srcOrd="0" destOrd="0" presId="urn:microsoft.com/office/officeart/2005/8/layout/vList2"/>
    <dgm:cxn modelId="{0AC1B6DF-DDC3-4DC4-B462-7EBFE01BA4FC}" type="presOf" srcId="{AC623C83-2DDD-45EB-89F6-5FA1CFFE8EFE}" destId="{265AA9C9-5A17-4B59-8D04-C90307A0F940}" srcOrd="0" destOrd="0" presId="urn:microsoft.com/office/officeart/2005/8/layout/vList2"/>
    <dgm:cxn modelId="{C8516B30-BFB4-4995-BD80-4D1ECA3CA7B0}" srcId="{AC623C83-2DDD-45EB-89F6-5FA1CFFE8EFE}" destId="{1F14EFA5-E0C9-40FB-B7A0-371B466A5DB7}" srcOrd="1" destOrd="0" parTransId="{E8528C4F-B4CE-4B54-BB0A-774225F033C3}" sibTransId="{C80BA472-4C6C-44BF-A861-4666AFB2301B}"/>
    <dgm:cxn modelId="{40DE14B9-B585-43AF-9533-9E7CB3C8A3C6}" type="presParOf" srcId="{265AA9C9-5A17-4B59-8D04-C90307A0F940}" destId="{C3287DAA-0FAD-4D35-9686-DA9BFF3DE264}" srcOrd="0" destOrd="0" presId="urn:microsoft.com/office/officeart/2005/8/layout/vList2"/>
    <dgm:cxn modelId="{D45C33AC-273C-4030-9843-B1F356FC6D95}" type="presParOf" srcId="{265AA9C9-5A17-4B59-8D04-C90307A0F940}" destId="{9FB12D53-B5F7-46A7-A742-B03EBBA0A6CA}" srcOrd="1" destOrd="0" presId="urn:microsoft.com/office/officeart/2005/8/layout/vList2"/>
    <dgm:cxn modelId="{1E73075A-4CC3-486F-BCDA-D87AD9EE1878}" type="presParOf" srcId="{265AA9C9-5A17-4B59-8D04-C90307A0F940}" destId="{6A928925-F263-4A4F-9113-49CEFB14264C}" srcOrd="2" destOrd="0" presId="urn:microsoft.com/office/officeart/2005/8/layout/vList2"/>
    <dgm:cxn modelId="{166ED27F-2DCA-4D33-BAE2-4CF3CA07E822}" type="presParOf" srcId="{265AA9C9-5A17-4B59-8D04-C90307A0F940}" destId="{3AB6C169-54E3-405E-9351-909D3EB0EB6F}" srcOrd="3" destOrd="0" presId="urn:microsoft.com/office/officeart/2005/8/layout/vList2"/>
    <dgm:cxn modelId="{E706AD36-0E33-4DC0-B2CE-C08372967A43}" type="presParOf" srcId="{265AA9C9-5A17-4B59-8D04-C90307A0F940}" destId="{7B2C0AF8-2151-4085-B756-85792B78E0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4B7EA7-5C21-4271-861E-8B6141F2A23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986EF56E-7BBF-4F7D-8739-47B870FF2B8B}">
      <dgm:prSet custT="1"/>
      <dgm:spPr/>
      <dgm:t>
        <a:bodyPr/>
        <a:lstStyle/>
        <a:p>
          <a:pPr rtl="0"/>
          <a:r>
            <a:rPr lang="pl-PL" sz="1400" b="1" i="1" dirty="0" smtClean="0"/>
            <a:t>„Oddziaływania rodzicielskie w rozwijaniu uzdolnień sportowych dzieci w czasie izolacji społecznej spowodowanej pandemią COVID-19”</a:t>
          </a:r>
          <a:endParaRPr lang="pl-PL" sz="1400" dirty="0"/>
        </a:p>
      </dgm:t>
    </dgm:pt>
    <dgm:pt modelId="{8CB4DDB3-12FC-4416-8316-FD7C60870F4A}" type="parTrans" cxnId="{7DD58C31-C09F-41FF-9893-DB34042F4D86}">
      <dgm:prSet/>
      <dgm:spPr/>
      <dgm:t>
        <a:bodyPr/>
        <a:lstStyle/>
        <a:p>
          <a:endParaRPr lang="pl-PL"/>
        </a:p>
      </dgm:t>
    </dgm:pt>
    <dgm:pt modelId="{55D82E76-7155-42A2-B2FB-C111EEE3EDDB}" type="sibTrans" cxnId="{7DD58C31-C09F-41FF-9893-DB34042F4D86}">
      <dgm:prSet/>
      <dgm:spPr/>
      <dgm:t>
        <a:bodyPr/>
        <a:lstStyle/>
        <a:p>
          <a:endParaRPr lang="pl-PL"/>
        </a:p>
      </dgm:t>
    </dgm:pt>
    <dgm:pt modelId="{18D23381-540C-4D88-86C1-08F57EA18332}">
      <dgm:prSet custT="1"/>
      <dgm:spPr/>
      <dgm:t>
        <a:bodyPr/>
        <a:lstStyle/>
        <a:p>
          <a:pPr rtl="0"/>
          <a:r>
            <a:rPr lang="pl-PL" sz="1500" b="0" i="0" dirty="0" smtClean="0"/>
            <a:t>Akademia Pedagogiki Specjalnej </a:t>
          </a:r>
        </a:p>
        <a:p>
          <a:pPr rtl="0"/>
          <a:r>
            <a:rPr lang="pl-PL" sz="1500" b="0" i="0" dirty="0" smtClean="0"/>
            <a:t>im. Marii Grzegorzewskiej </a:t>
          </a:r>
          <a:endParaRPr lang="pl-PL" sz="1500" dirty="0"/>
        </a:p>
      </dgm:t>
    </dgm:pt>
    <dgm:pt modelId="{4513BF18-A9DD-4883-8874-F3B41F0EE92A}" type="parTrans" cxnId="{C1DE6185-C5B5-4D24-91AC-A440B3730054}">
      <dgm:prSet/>
      <dgm:spPr/>
      <dgm:t>
        <a:bodyPr/>
        <a:lstStyle/>
        <a:p>
          <a:endParaRPr lang="pl-PL"/>
        </a:p>
      </dgm:t>
    </dgm:pt>
    <dgm:pt modelId="{44A26C0E-F935-42BD-BBE5-8BDEB2BC1FF5}" type="sibTrans" cxnId="{C1DE6185-C5B5-4D24-91AC-A440B3730054}">
      <dgm:prSet/>
      <dgm:spPr/>
      <dgm:t>
        <a:bodyPr/>
        <a:lstStyle/>
        <a:p>
          <a:endParaRPr lang="pl-PL"/>
        </a:p>
      </dgm:t>
    </dgm:pt>
    <dgm:pt modelId="{211E7EDC-8A6C-4FDB-AC1E-AF7C429B23EC}">
      <dgm:prSet custT="1"/>
      <dgm:spPr/>
      <dgm:t>
        <a:bodyPr/>
        <a:lstStyle/>
        <a:p>
          <a:pPr rtl="0"/>
          <a:r>
            <a:rPr lang="pl-PL" sz="1500" b="0" i="0" dirty="0" smtClean="0"/>
            <a:t>Alicja Baum, Łukasiewicz-Wieleba </a:t>
          </a:r>
          <a:endParaRPr lang="pl-PL" sz="1500" dirty="0"/>
        </a:p>
      </dgm:t>
    </dgm:pt>
    <dgm:pt modelId="{A2C4BF80-6A06-4F10-B509-493F4101DDD0}" type="parTrans" cxnId="{D4584A65-A9B3-4849-89F7-AB4D3DD88C06}">
      <dgm:prSet/>
      <dgm:spPr/>
      <dgm:t>
        <a:bodyPr/>
        <a:lstStyle/>
        <a:p>
          <a:endParaRPr lang="pl-PL"/>
        </a:p>
      </dgm:t>
    </dgm:pt>
    <dgm:pt modelId="{DCE5AE01-C160-470B-9C70-1C0B19D137D8}" type="sibTrans" cxnId="{D4584A65-A9B3-4849-89F7-AB4D3DD88C06}">
      <dgm:prSet/>
      <dgm:spPr/>
      <dgm:t>
        <a:bodyPr/>
        <a:lstStyle/>
        <a:p>
          <a:endParaRPr lang="pl-PL"/>
        </a:p>
      </dgm:t>
    </dgm:pt>
    <dgm:pt modelId="{FB2A2CF8-DFCD-440A-8F9E-D8CD4F6C9888}" type="pres">
      <dgm:prSet presAssocID="{664B7EA7-5C21-4271-861E-8B6141F2A2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D119FF0-C282-4080-9EF3-7010833742F3}" type="pres">
      <dgm:prSet presAssocID="{986EF56E-7BBF-4F7D-8739-47B870FF2B8B}" presName="parentText" presStyleLbl="node1" presStyleIdx="0" presStyleCnt="3" custLinFactNeighborX="647" custLinFactNeighborY="1248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A2B616-7544-411A-B839-3F4CD8B63C93}" type="pres">
      <dgm:prSet presAssocID="{55D82E76-7155-42A2-B2FB-C111EEE3EDDB}" presName="spacer" presStyleCnt="0"/>
      <dgm:spPr/>
    </dgm:pt>
    <dgm:pt modelId="{B69B1C75-862F-471A-B8C0-DAAB507E8BEF}" type="pres">
      <dgm:prSet presAssocID="{18D23381-540C-4D88-86C1-08F57EA18332}" presName="parentText" presStyleLbl="node1" presStyleIdx="1" presStyleCnt="3" custLinFactNeighborY="-1059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FE52D4-008F-4E15-984F-94A7F52E048B}" type="pres">
      <dgm:prSet presAssocID="{44A26C0E-F935-42BD-BBE5-8BDEB2BC1FF5}" presName="spacer" presStyleCnt="0"/>
      <dgm:spPr/>
    </dgm:pt>
    <dgm:pt modelId="{0F803DA7-FFCF-4736-9E4E-A62AF3A68087}" type="pres">
      <dgm:prSet presAssocID="{211E7EDC-8A6C-4FDB-AC1E-AF7C429B23EC}" presName="parentText" presStyleLbl="node1" presStyleIdx="2" presStyleCnt="3" custLinFactNeighborY="-4368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88756CB-C55B-4BC7-A396-37C2D8545E2E}" type="presOf" srcId="{211E7EDC-8A6C-4FDB-AC1E-AF7C429B23EC}" destId="{0F803DA7-FFCF-4736-9E4E-A62AF3A68087}" srcOrd="0" destOrd="0" presId="urn:microsoft.com/office/officeart/2005/8/layout/vList2"/>
    <dgm:cxn modelId="{C1DE6185-C5B5-4D24-91AC-A440B3730054}" srcId="{664B7EA7-5C21-4271-861E-8B6141F2A234}" destId="{18D23381-540C-4D88-86C1-08F57EA18332}" srcOrd="1" destOrd="0" parTransId="{4513BF18-A9DD-4883-8874-F3B41F0EE92A}" sibTransId="{44A26C0E-F935-42BD-BBE5-8BDEB2BC1FF5}"/>
    <dgm:cxn modelId="{7DD58C31-C09F-41FF-9893-DB34042F4D86}" srcId="{664B7EA7-5C21-4271-861E-8B6141F2A234}" destId="{986EF56E-7BBF-4F7D-8739-47B870FF2B8B}" srcOrd="0" destOrd="0" parTransId="{8CB4DDB3-12FC-4416-8316-FD7C60870F4A}" sibTransId="{55D82E76-7155-42A2-B2FB-C111EEE3EDDB}"/>
    <dgm:cxn modelId="{0A39FF2F-B99E-4ED3-9F92-38C87E5F669C}" type="presOf" srcId="{986EF56E-7BBF-4F7D-8739-47B870FF2B8B}" destId="{5D119FF0-C282-4080-9EF3-7010833742F3}" srcOrd="0" destOrd="0" presId="urn:microsoft.com/office/officeart/2005/8/layout/vList2"/>
    <dgm:cxn modelId="{60B4C1C0-4653-4974-A41B-DCB8E8E2431A}" type="presOf" srcId="{664B7EA7-5C21-4271-861E-8B6141F2A234}" destId="{FB2A2CF8-DFCD-440A-8F9E-D8CD4F6C9888}" srcOrd="0" destOrd="0" presId="urn:microsoft.com/office/officeart/2005/8/layout/vList2"/>
    <dgm:cxn modelId="{D4584A65-A9B3-4849-89F7-AB4D3DD88C06}" srcId="{664B7EA7-5C21-4271-861E-8B6141F2A234}" destId="{211E7EDC-8A6C-4FDB-AC1E-AF7C429B23EC}" srcOrd="2" destOrd="0" parTransId="{A2C4BF80-6A06-4F10-B509-493F4101DDD0}" sibTransId="{DCE5AE01-C160-470B-9C70-1C0B19D137D8}"/>
    <dgm:cxn modelId="{9D4A90A4-5D17-4200-90CA-823601498863}" type="presOf" srcId="{18D23381-540C-4D88-86C1-08F57EA18332}" destId="{B69B1C75-862F-471A-B8C0-DAAB507E8BEF}" srcOrd="0" destOrd="0" presId="urn:microsoft.com/office/officeart/2005/8/layout/vList2"/>
    <dgm:cxn modelId="{4039A9F4-8A57-4053-A9CF-A472A9AA172C}" type="presParOf" srcId="{FB2A2CF8-DFCD-440A-8F9E-D8CD4F6C9888}" destId="{5D119FF0-C282-4080-9EF3-7010833742F3}" srcOrd="0" destOrd="0" presId="urn:microsoft.com/office/officeart/2005/8/layout/vList2"/>
    <dgm:cxn modelId="{F993E6A2-9F66-481B-936E-7109FC45D60F}" type="presParOf" srcId="{FB2A2CF8-DFCD-440A-8F9E-D8CD4F6C9888}" destId="{A4A2B616-7544-411A-B839-3F4CD8B63C93}" srcOrd="1" destOrd="0" presId="urn:microsoft.com/office/officeart/2005/8/layout/vList2"/>
    <dgm:cxn modelId="{2F4E5839-0F66-4B7F-902B-2DF44BC6D2B7}" type="presParOf" srcId="{FB2A2CF8-DFCD-440A-8F9E-D8CD4F6C9888}" destId="{B69B1C75-862F-471A-B8C0-DAAB507E8BEF}" srcOrd="2" destOrd="0" presId="urn:microsoft.com/office/officeart/2005/8/layout/vList2"/>
    <dgm:cxn modelId="{8141148C-5A37-4ACD-8EAF-FE58E14ACA03}" type="presParOf" srcId="{FB2A2CF8-DFCD-440A-8F9E-D8CD4F6C9888}" destId="{3CFE52D4-008F-4E15-984F-94A7F52E048B}" srcOrd="3" destOrd="0" presId="urn:microsoft.com/office/officeart/2005/8/layout/vList2"/>
    <dgm:cxn modelId="{ED57AB07-1CC1-4781-92CC-8DB2941295B7}" type="presParOf" srcId="{FB2A2CF8-DFCD-440A-8F9E-D8CD4F6C9888}" destId="{0F803DA7-FFCF-4736-9E4E-A62AF3A680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FA79BC-AA8A-405B-9695-0FF7EAB2FB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C645247F-DD4F-4D18-9788-6760A70C4E09}">
      <dgm:prSet custT="1"/>
      <dgm:spPr/>
      <dgm:t>
        <a:bodyPr/>
        <a:lstStyle/>
        <a:p>
          <a:pPr rtl="0"/>
          <a:r>
            <a:rPr lang="pl-PL" sz="1500" b="1" i="1" dirty="0" smtClean="0"/>
            <a:t>„Zdrowie psychiczne dzieci i młodzieży”</a:t>
          </a:r>
        </a:p>
      </dgm:t>
    </dgm:pt>
    <dgm:pt modelId="{04E33050-C4B6-48A9-AC1E-9AB54E31FC6B}" type="parTrans" cxnId="{E434F822-006C-42E8-A264-F5D2741AB06B}">
      <dgm:prSet/>
      <dgm:spPr/>
      <dgm:t>
        <a:bodyPr/>
        <a:lstStyle/>
        <a:p>
          <a:endParaRPr lang="pl-PL"/>
        </a:p>
      </dgm:t>
    </dgm:pt>
    <dgm:pt modelId="{A75902C6-B9EA-45E5-8CAB-984376D1CBC8}" type="sibTrans" cxnId="{E434F822-006C-42E8-A264-F5D2741AB06B}">
      <dgm:prSet/>
      <dgm:spPr/>
      <dgm:t>
        <a:bodyPr/>
        <a:lstStyle/>
        <a:p>
          <a:endParaRPr lang="pl-PL"/>
        </a:p>
      </dgm:t>
    </dgm:pt>
    <dgm:pt modelId="{63F9619B-BDAF-43F3-BEC0-F1E2FF90E146}">
      <dgm:prSet custT="1"/>
      <dgm:spPr/>
      <dgm:t>
        <a:bodyPr/>
        <a:lstStyle/>
        <a:p>
          <a:pPr rtl="0"/>
          <a:r>
            <a:rPr lang="pl-PL" sz="1400" b="0" i="0" u="sng" dirty="0" smtClean="0">
              <a:hlinkClick xmlns:r="http://schemas.openxmlformats.org/officeDocument/2006/relationships" r:id="rId1"/>
            </a:rPr>
            <a:t>https</a:t>
          </a:r>
          <a:r>
            <a:rPr lang="pl-PL" sz="1500" b="0" i="0" u="sng" dirty="0" smtClean="0">
              <a:hlinkClick xmlns:r="http://schemas.openxmlformats.org/officeDocument/2006/relationships" r:id="rId1"/>
            </a:rPr>
            <a:t>://</a:t>
          </a:r>
          <a:r>
            <a:rPr lang="pl-PL" sz="1400" b="0" i="0" u="sng" dirty="0" smtClean="0">
              <a:hlinkClick xmlns:r="http://schemas.openxmlformats.org/officeDocument/2006/relationships" r:id="rId1"/>
            </a:rPr>
            <a:t>www.nfz.gov.pl/gfx/nfz/userfiles/_public/dla_pacjenta/magazyn_ze_zdrowiem/nfz_nr_5.pdf</a:t>
          </a:r>
          <a:endParaRPr lang="pl-PL" sz="1400" dirty="0"/>
        </a:p>
      </dgm:t>
    </dgm:pt>
    <dgm:pt modelId="{D0AE6F8D-05DC-4A9B-B3B2-DBF39983A209}" type="parTrans" cxnId="{6AE97FF7-2315-4E8F-8C31-A72F5FCB12B2}">
      <dgm:prSet/>
      <dgm:spPr/>
      <dgm:t>
        <a:bodyPr/>
        <a:lstStyle/>
        <a:p>
          <a:endParaRPr lang="pl-PL"/>
        </a:p>
      </dgm:t>
    </dgm:pt>
    <dgm:pt modelId="{2B6A31EA-4B4A-4D12-9F37-0FCECA1D971F}" type="sibTrans" cxnId="{6AE97FF7-2315-4E8F-8C31-A72F5FCB12B2}">
      <dgm:prSet/>
      <dgm:spPr/>
      <dgm:t>
        <a:bodyPr/>
        <a:lstStyle/>
        <a:p>
          <a:endParaRPr lang="pl-PL"/>
        </a:p>
      </dgm:t>
    </dgm:pt>
    <dgm:pt modelId="{E3CB68EC-8FC5-4BCC-A842-35E35A5F28F5}">
      <dgm:prSet custT="1"/>
      <dgm:spPr/>
      <dgm:t>
        <a:bodyPr/>
        <a:lstStyle/>
        <a:p>
          <a:r>
            <a:rPr lang="pl-PL" sz="1500" dirty="0" smtClean="0"/>
            <a:t>Magazyn „Ze zdrowiem” Nr 5</a:t>
          </a:r>
          <a:endParaRPr lang="pl-PL" sz="1500" dirty="0"/>
        </a:p>
      </dgm:t>
    </dgm:pt>
    <dgm:pt modelId="{BE16EDBE-931D-4994-895A-54D8E5BC11E4}" type="parTrans" cxnId="{0BB0DD32-B940-40A3-AEEC-834E0E01553F}">
      <dgm:prSet/>
      <dgm:spPr/>
      <dgm:t>
        <a:bodyPr/>
        <a:lstStyle/>
        <a:p>
          <a:endParaRPr lang="pl-PL"/>
        </a:p>
      </dgm:t>
    </dgm:pt>
    <dgm:pt modelId="{B2A67A6F-0A6D-4E2C-B097-807E5BBE640C}" type="sibTrans" cxnId="{0BB0DD32-B940-40A3-AEEC-834E0E01553F}">
      <dgm:prSet/>
      <dgm:spPr/>
      <dgm:t>
        <a:bodyPr/>
        <a:lstStyle/>
        <a:p>
          <a:endParaRPr lang="pl-PL"/>
        </a:p>
      </dgm:t>
    </dgm:pt>
    <dgm:pt modelId="{54798E9E-E17A-4873-A5CE-94B9253A963B}" type="pres">
      <dgm:prSet presAssocID="{77FA79BC-AA8A-405B-9695-0FF7EAB2FB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CE853E7-5E23-49B6-A100-C9E7393F3215}" type="pres">
      <dgm:prSet presAssocID="{C645247F-DD4F-4D18-9788-6760A70C4E09}" presName="parentText" presStyleLbl="node1" presStyleIdx="0" presStyleCnt="3" custScaleY="95506" custLinFactY="-12613" custLinFactNeighborX="15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8A4903-7284-4AB6-A7DC-3EF23E92E8E5}" type="pres">
      <dgm:prSet presAssocID="{A75902C6-B9EA-45E5-8CAB-984376D1CBC8}" presName="spacer" presStyleCnt="0"/>
      <dgm:spPr/>
      <dgm:t>
        <a:bodyPr/>
        <a:lstStyle/>
        <a:p>
          <a:endParaRPr lang="pl-PL"/>
        </a:p>
      </dgm:t>
    </dgm:pt>
    <dgm:pt modelId="{DA1C24C7-33D2-4F01-ABE1-18B06DBA2E49}" type="pres">
      <dgm:prSet presAssocID="{E3CB68EC-8FC5-4BCC-A842-35E35A5F28F5}" presName="parentText" presStyleLbl="node1" presStyleIdx="1" presStyleCnt="3" custScaleY="9029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94AC88-5E8C-44CC-8DFB-C42B7B1CF74C}" type="pres">
      <dgm:prSet presAssocID="{B2A67A6F-0A6D-4E2C-B097-807E5BBE640C}" presName="spacer" presStyleCnt="0"/>
      <dgm:spPr/>
    </dgm:pt>
    <dgm:pt modelId="{0439BDAC-4188-4B85-A776-0D4AA9D6EE15}" type="pres">
      <dgm:prSet presAssocID="{63F9619B-BDAF-43F3-BEC0-F1E2FF90E146}" presName="parentText" presStyleLbl="node1" presStyleIdx="2" presStyleCnt="3" custScaleY="92904" custLinFactNeighborX="1390" custLinFactNeighborY="-555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2E6E7C1-BE6C-4504-8994-A12FD9890F77}" type="presOf" srcId="{C645247F-DD4F-4D18-9788-6760A70C4E09}" destId="{ACE853E7-5E23-49B6-A100-C9E7393F3215}" srcOrd="0" destOrd="0" presId="urn:microsoft.com/office/officeart/2005/8/layout/vList2"/>
    <dgm:cxn modelId="{2CFEF574-80C5-4AF3-A576-E73345464F74}" type="presOf" srcId="{63F9619B-BDAF-43F3-BEC0-F1E2FF90E146}" destId="{0439BDAC-4188-4B85-A776-0D4AA9D6EE15}" srcOrd="0" destOrd="0" presId="urn:microsoft.com/office/officeart/2005/8/layout/vList2"/>
    <dgm:cxn modelId="{89C32BEB-9EEA-43C7-930E-19EABEF9E27F}" type="presOf" srcId="{77FA79BC-AA8A-405B-9695-0FF7EAB2FB30}" destId="{54798E9E-E17A-4873-A5CE-94B9253A963B}" srcOrd="0" destOrd="0" presId="urn:microsoft.com/office/officeart/2005/8/layout/vList2"/>
    <dgm:cxn modelId="{E434F822-006C-42E8-A264-F5D2741AB06B}" srcId="{77FA79BC-AA8A-405B-9695-0FF7EAB2FB30}" destId="{C645247F-DD4F-4D18-9788-6760A70C4E09}" srcOrd="0" destOrd="0" parTransId="{04E33050-C4B6-48A9-AC1E-9AB54E31FC6B}" sibTransId="{A75902C6-B9EA-45E5-8CAB-984376D1CBC8}"/>
    <dgm:cxn modelId="{6AE97FF7-2315-4E8F-8C31-A72F5FCB12B2}" srcId="{77FA79BC-AA8A-405B-9695-0FF7EAB2FB30}" destId="{63F9619B-BDAF-43F3-BEC0-F1E2FF90E146}" srcOrd="2" destOrd="0" parTransId="{D0AE6F8D-05DC-4A9B-B3B2-DBF39983A209}" sibTransId="{2B6A31EA-4B4A-4D12-9F37-0FCECA1D971F}"/>
    <dgm:cxn modelId="{06D98085-D94D-4E49-9A23-8C3D80260238}" type="presOf" srcId="{E3CB68EC-8FC5-4BCC-A842-35E35A5F28F5}" destId="{DA1C24C7-33D2-4F01-ABE1-18B06DBA2E49}" srcOrd="0" destOrd="0" presId="urn:microsoft.com/office/officeart/2005/8/layout/vList2"/>
    <dgm:cxn modelId="{0BB0DD32-B940-40A3-AEEC-834E0E01553F}" srcId="{77FA79BC-AA8A-405B-9695-0FF7EAB2FB30}" destId="{E3CB68EC-8FC5-4BCC-A842-35E35A5F28F5}" srcOrd="1" destOrd="0" parTransId="{BE16EDBE-931D-4994-895A-54D8E5BC11E4}" sibTransId="{B2A67A6F-0A6D-4E2C-B097-807E5BBE640C}"/>
    <dgm:cxn modelId="{02DF4222-C6DD-4AA6-B2E8-DC2195940A48}" type="presParOf" srcId="{54798E9E-E17A-4873-A5CE-94B9253A963B}" destId="{ACE853E7-5E23-49B6-A100-C9E7393F3215}" srcOrd="0" destOrd="0" presId="urn:microsoft.com/office/officeart/2005/8/layout/vList2"/>
    <dgm:cxn modelId="{DF0F2C73-1FB8-4171-9244-B4637AB870FB}" type="presParOf" srcId="{54798E9E-E17A-4873-A5CE-94B9253A963B}" destId="{5C8A4903-7284-4AB6-A7DC-3EF23E92E8E5}" srcOrd="1" destOrd="0" presId="urn:microsoft.com/office/officeart/2005/8/layout/vList2"/>
    <dgm:cxn modelId="{26E033F6-42A6-4347-AC0B-121CC538FDD3}" type="presParOf" srcId="{54798E9E-E17A-4873-A5CE-94B9253A963B}" destId="{DA1C24C7-33D2-4F01-ABE1-18B06DBA2E49}" srcOrd="2" destOrd="0" presId="urn:microsoft.com/office/officeart/2005/8/layout/vList2"/>
    <dgm:cxn modelId="{451C199B-B907-4AA0-A04D-B10FFDD80A4A}" type="presParOf" srcId="{54798E9E-E17A-4873-A5CE-94B9253A963B}" destId="{8D94AC88-5E8C-44CC-8DFB-C42B7B1CF74C}" srcOrd="3" destOrd="0" presId="urn:microsoft.com/office/officeart/2005/8/layout/vList2"/>
    <dgm:cxn modelId="{1AD8A7FD-0E20-4E3D-97FC-CB259090F17F}" type="presParOf" srcId="{54798E9E-E17A-4873-A5CE-94B9253A963B}" destId="{0439BDAC-4188-4B85-A776-0D4AA9D6EE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1AB0B7-00B5-453B-BB2A-4A85570AE4C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5C4564B3-8CC0-4684-97ED-00CD25CCE35E}">
      <dgm:prSet custT="1"/>
      <dgm:spPr/>
      <dgm:t>
        <a:bodyPr/>
        <a:lstStyle/>
        <a:p>
          <a:pPr rtl="0"/>
          <a:r>
            <a:rPr lang="pl-PL" sz="1500" b="1" i="1" dirty="0" smtClean="0"/>
            <a:t>„Zdrowie psychiczne dzieci i młodzieży </a:t>
          </a:r>
        </a:p>
        <a:p>
          <a:pPr rtl="0"/>
          <a:r>
            <a:rPr lang="pl-PL" sz="1500" b="1" i="1" dirty="0" smtClean="0"/>
            <a:t>w Polsce a rola rodziny”</a:t>
          </a:r>
          <a:endParaRPr lang="pl-PL" sz="1500" dirty="0"/>
        </a:p>
      </dgm:t>
    </dgm:pt>
    <dgm:pt modelId="{D1F6B68B-0D33-4000-A45B-1CDED9BB8DA1}" type="parTrans" cxnId="{6D905664-8BC4-469F-B1CF-8DA8D6E2AF79}">
      <dgm:prSet/>
      <dgm:spPr/>
      <dgm:t>
        <a:bodyPr/>
        <a:lstStyle/>
        <a:p>
          <a:endParaRPr lang="pl-PL"/>
        </a:p>
      </dgm:t>
    </dgm:pt>
    <dgm:pt modelId="{F0E51F05-45D2-46E4-AF1D-3EBB0F60A48D}" type="sibTrans" cxnId="{6D905664-8BC4-469F-B1CF-8DA8D6E2AF79}">
      <dgm:prSet/>
      <dgm:spPr/>
      <dgm:t>
        <a:bodyPr/>
        <a:lstStyle/>
        <a:p>
          <a:endParaRPr lang="pl-PL"/>
        </a:p>
      </dgm:t>
    </dgm:pt>
    <dgm:pt modelId="{8942C043-30CF-4DD5-83F1-05E4202A2944}">
      <dgm:prSet custT="1"/>
      <dgm:spPr/>
      <dgm:t>
        <a:bodyPr/>
        <a:lstStyle/>
        <a:p>
          <a:pPr rtl="0"/>
          <a:r>
            <a:rPr lang="pl-PL" sz="1500" b="0" i="0" dirty="0" smtClean="0"/>
            <a:t>Adela </a:t>
          </a:r>
          <a:r>
            <a:rPr lang="pl-PL" sz="1500" b="0" i="0" dirty="0" err="1" smtClean="0"/>
            <a:t>Teleon</a:t>
          </a:r>
          <a:r>
            <a:rPr lang="pl-PL" sz="1500" b="0" i="0" dirty="0" smtClean="0"/>
            <a:t>, Anna </a:t>
          </a:r>
          <a:r>
            <a:rPr lang="pl-PL" sz="1500" b="0" i="0" dirty="0" err="1" smtClean="0"/>
            <a:t>Włoszczak-Szubzda</a:t>
          </a:r>
          <a:endParaRPr lang="pl-PL" sz="1500" dirty="0"/>
        </a:p>
      </dgm:t>
    </dgm:pt>
    <dgm:pt modelId="{3335C223-3F9D-4862-BF58-C9ECCF577607}" type="parTrans" cxnId="{F3510594-0693-48E3-89BA-12C0AA979412}">
      <dgm:prSet/>
      <dgm:spPr/>
      <dgm:t>
        <a:bodyPr/>
        <a:lstStyle/>
        <a:p>
          <a:endParaRPr lang="pl-PL"/>
        </a:p>
      </dgm:t>
    </dgm:pt>
    <dgm:pt modelId="{619723B3-7682-47EF-8D89-4DC80807F1CB}" type="sibTrans" cxnId="{F3510594-0693-48E3-89BA-12C0AA979412}">
      <dgm:prSet/>
      <dgm:spPr/>
      <dgm:t>
        <a:bodyPr/>
        <a:lstStyle/>
        <a:p>
          <a:endParaRPr lang="pl-PL"/>
        </a:p>
      </dgm:t>
    </dgm:pt>
    <dgm:pt modelId="{301A79DF-E50F-43C9-B2FC-4E7D1E9A25E8}">
      <dgm:prSet custT="1"/>
      <dgm:spPr/>
      <dgm:t>
        <a:bodyPr/>
        <a:lstStyle/>
        <a:p>
          <a:r>
            <a:rPr lang="pl-PL" sz="1500" dirty="0" smtClean="0"/>
            <a:t>Medycyna Ogólna i Nauki o Zdrowiu, 2019, Tom 25, Nr 1, 6-11</a:t>
          </a:r>
          <a:endParaRPr lang="pl-PL" sz="1500" dirty="0"/>
        </a:p>
      </dgm:t>
    </dgm:pt>
    <dgm:pt modelId="{FE981E42-D669-4BCD-AFC3-AF49BC6D7284}" type="parTrans" cxnId="{33B7F2B7-C694-4707-9D8A-34E419877C53}">
      <dgm:prSet/>
      <dgm:spPr/>
      <dgm:t>
        <a:bodyPr/>
        <a:lstStyle/>
        <a:p>
          <a:endParaRPr lang="pl-PL"/>
        </a:p>
      </dgm:t>
    </dgm:pt>
    <dgm:pt modelId="{DCD254C8-7A30-4B03-A6BC-2109613304F8}" type="sibTrans" cxnId="{33B7F2B7-C694-4707-9D8A-34E419877C53}">
      <dgm:prSet/>
      <dgm:spPr/>
      <dgm:t>
        <a:bodyPr/>
        <a:lstStyle/>
        <a:p>
          <a:endParaRPr lang="pl-PL"/>
        </a:p>
      </dgm:t>
    </dgm:pt>
    <dgm:pt modelId="{BBEF83E5-4FEE-456A-8D5F-47C95D6D0448}" type="pres">
      <dgm:prSet presAssocID="{B61AB0B7-00B5-453B-BB2A-4A85570AE4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C15C225-63FC-49DE-8FB6-EE44B114AF2A}" type="pres">
      <dgm:prSet presAssocID="{5C4564B3-8CC0-4684-97ED-00CD25CCE35E}" presName="parentText" presStyleLbl="node1" presStyleIdx="0" presStyleCnt="3" custScaleY="118950" custLinFactNeighborY="2585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CEF1F2-EF17-4E35-895C-AB3D37A11E43}" type="pres">
      <dgm:prSet presAssocID="{F0E51F05-45D2-46E4-AF1D-3EBB0F60A48D}" presName="spacer" presStyleCnt="0"/>
      <dgm:spPr/>
    </dgm:pt>
    <dgm:pt modelId="{94160001-4EE5-4095-B304-2986C7E51EA4}" type="pres">
      <dgm:prSet presAssocID="{301A79DF-E50F-43C9-B2FC-4E7D1E9A25E8}" presName="parentText" presStyleLbl="node1" presStyleIdx="1" presStyleCnt="3" custScaleY="117344" custLinFactNeighborY="5075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BA051F-ADFC-42C2-BEA2-A8ACB4FC8316}" type="pres">
      <dgm:prSet presAssocID="{DCD254C8-7A30-4B03-A6BC-2109613304F8}" presName="spacer" presStyleCnt="0"/>
      <dgm:spPr/>
    </dgm:pt>
    <dgm:pt modelId="{A29FF511-B73B-44FE-88D4-F4C1B032DC81}" type="pres">
      <dgm:prSet presAssocID="{8942C043-30CF-4DD5-83F1-05E4202A2944}" presName="parentText" presStyleLbl="node1" presStyleIdx="2" presStyleCnt="3" custLinFactNeighborX="1108" custLinFactNeighborY="6526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3B7F2B7-C694-4707-9D8A-34E419877C53}" srcId="{B61AB0B7-00B5-453B-BB2A-4A85570AE4C1}" destId="{301A79DF-E50F-43C9-B2FC-4E7D1E9A25E8}" srcOrd="1" destOrd="0" parTransId="{FE981E42-D669-4BCD-AFC3-AF49BC6D7284}" sibTransId="{DCD254C8-7A30-4B03-A6BC-2109613304F8}"/>
    <dgm:cxn modelId="{6D905664-8BC4-469F-B1CF-8DA8D6E2AF79}" srcId="{B61AB0B7-00B5-453B-BB2A-4A85570AE4C1}" destId="{5C4564B3-8CC0-4684-97ED-00CD25CCE35E}" srcOrd="0" destOrd="0" parTransId="{D1F6B68B-0D33-4000-A45B-1CDED9BB8DA1}" sibTransId="{F0E51F05-45D2-46E4-AF1D-3EBB0F60A48D}"/>
    <dgm:cxn modelId="{811C6620-8F45-4355-AB58-7B6BF5237B5F}" type="presOf" srcId="{8942C043-30CF-4DD5-83F1-05E4202A2944}" destId="{A29FF511-B73B-44FE-88D4-F4C1B032DC81}" srcOrd="0" destOrd="0" presId="urn:microsoft.com/office/officeart/2005/8/layout/vList2"/>
    <dgm:cxn modelId="{EBFADC28-84EB-4AD6-80D7-8174BA2A405A}" type="presOf" srcId="{5C4564B3-8CC0-4684-97ED-00CD25CCE35E}" destId="{7C15C225-63FC-49DE-8FB6-EE44B114AF2A}" srcOrd="0" destOrd="0" presId="urn:microsoft.com/office/officeart/2005/8/layout/vList2"/>
    <dgm:cxn modelId="{5C08FF8F-5EDF-4F62-9797-9DD0B3A15279}" type="presOf" srcId="{B61AB0B7-00B5-453B-BB2A-4A85570AE4C1}" destId="{BBEF83E5-4FEE-456A-8D5F-47C95D6D0448}" srcOrd="0" destOrd="0" presId="urn:microsoft.com/office/officeart/2005/8/layout/vList2"/>
    <dgm:cxn modelId="{4B2980A2-2096-41C9-82C7-1FDF4FB527E5}" type="presOf" srcId="{301A79DF-E50F-43C9-B2FC-4E7D1E9A25E8}" destId="{94160001-4EE5-4095-B304-2986C7E51EA4}" srcOrd="0" destOrd="0" presId="urn:microsoft.com/office/officeart/2005/8/layout/vList2"/>
    <dgm:cxn modelId="{F3510594-0693-48E3-89BA-12C0AA979412}" srcId="{B61AB0B7-00B5-453B-BB2A-4A85570AE4C1}" destId="{8942C043-30CF-4DD5-83F1-05E4202A2944}" srcOrd="2" destOrd="0" parTransId="{3335C223-3F9D-4862-BF58-C9ECCF577607}" sibTransId="{619723B3-7682-47EF-8D89-4DC80807F1CB}"/>
    <dgm:cxn modelId="{77A9E340-376E-4088-A4A8-BEE2F6FB60B5}" type="presParOf" srcId="{BBEF83E5-4FEE-456A-8D5F-47C95D6D0448}" destId="{7C15C225-63FC-49DE-8FB6-EE44B114AF2A}" srcOrd="0" destOrd="0" presId="urn:microsoft.com/office/officeart/2005/8/layout/vList2"/>
    <dgm:cxn modelId="{4F3607E9-4DA4-4F8D-9317-A399FBECD2FF}" type="presParOf" srcId="{BBEF83E5-4FEE-456A-8D5F-47C95D6D0448}" destId="{37CEF1F2-EF17-4E35-895C-AB3D37A11E43}" srcOrd="1" destOrd="0" presId="urn:microsoft.com/office/officeart/2005/8/layout/vList2"/>
    <dgm:cxn modelId="{DE8EB1BD-5DDC-4762-A1F1-FA53BED24A29}" type="presParOf" srcId="{BBEF83E5-4FEE-456A-8D5F-47C95D6D0448}" destId="{94160001-4EE5-4095-B304-2986C7E51EA4}" srcOrd="2" destOrd="0" presId="urn:microsoft.com/office/officeart/2005/8/layout/vList2"/>
    <dgm:cxn modelId="{CF51A50D-70A1-4C75-8C85-73761CB4D253}" type="presParOf" srcId="{BBEF83E5-4FEE-456A-8D5F-47C95D6D0448}" destId="{14BA051F-ADFC-42C2-BEA2-A8ACB4FC8316}" srcOrd="3" destOrd="0" presId="urn:microsoft.com/office/officeart/2005/8/layout/vList2"/>
    <dgm:cxn modelId="{258DCB8E-9EB7-4585-A4FC-2D959A2C9306}" type="presParOf" srcId="{BBEF83E5-4FEE-456A-8D5F-47C95D6D0448}" destId="{A29FF511-B73B-44FE-88D4-F4C1B032DC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DA532C-42E9-4DD1-AB8A-5C6E9E6CFFB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C2DEAE08-324A-4C5B-BC74-902E447AC406}">
      <dgm:prSet custT="1"/>
      <dgm:spPr/>
      <dgm:t>
        <a:bodyPr/>
        <a:lstStyle/>
        <a:p>
          <a:pPr rtl="0"/>
          <a:r>
            <a:rPr lang="pl-PL" sz="1500" b="1" i="1" dirty="0" smtClean="0"/>
            <a:t>„Wpływ kwarantanny na zdrowie psychiczne podczas pandemii COVID-19”</a:t>
          </a:r>
          <a:endParaRPr lang="pl-PL" sz="1500" dirty="0"/>
        </a:p>
      </dgm:t>
    </dgm:pt>
    <dgm:pt modelId="{FB64515C-8F08-4B7F-8179-3EDA0FEC0D03}" type="parTrans" cxnId="{71D14EE6-D5E5-4637-B5A0-FA8A74B313DD}">
      <dgm:prSet/>
      <dgm:spPr/>
      <dgm:t>
        <a:bodyPr/>
        <a:lstStyle/>
        <a:p>
          <a:endParaRPr lang="pl-PL"/>
        </a:p>
      </dgm:t>
    </dgm:pt>
    <dgm:pt modelId="{2D728CBE-B1D5-49B5-9C76-DBD78732C1F7}" type="sibTrans" cxnId="{71D14EE6-D5E5-4637-B5A0-FA8A74B313DD}">
      <dgm:prSet/>
      <dgm:spPr/>
      <dgm:t>
        <a:bodyPr/>
        <a:lstStyle/>
        <a:p>
          <a:endParaRPr lang="pl-PL"/>
        </a:p>
      </dgm:t>
    </dgm:pt>
    <dgm:pt modelId="{8EF62DE3-4D78-402A-9D42-A638DA5EF8CF}">
      <dgm:prSet custT="1"/>
      <dgm:spPr/>
      <dgm:t>
        <a:bodyPr/>
        <a:lstStyle/>
        <a:p>
          <a:pPr rtl="0"/>
          <a:r>
            <a:rPr lang="pl-PL" sz="1500" b="0" i="0" dirty="0" smtClean="0"/>
            <a:t>Marlena Sokół-</a:t>
          </a:r>
          <a:r>
            <a:rPr lang="pl-PL" sz="1500" b="0" i="0" dirty="0" err="1" smtClean="0"/>
            <a:t>Szawłowska</a:t>
          </a:r>
          <a:endParaRPr lang="pl-PL" sz="1500" dirty="0"/>
        </a:p>
      </dgm:t>
    </dgm:pt>
    <dgm:pt modelId="{B16C4EFB-A297-4C46-A226-223CF9823CBB}" type="parTrans" cxnId="{0420F640-77D9-4193-B314-3A6DCABA0AAF}">
      <dgm:prSet/>
      <dgm:spPr/>
      <dgm:t>
        <a:bodyPr/>
        <a:lstStyle/>
        <a:p>
          <a:endParaRPr lang="pl-PL"/>
        </a:p>
      </dgm:t>
    </dgm:pt>
    <dgm:pt modelId="{98AD7443-B3C7-4235-B2CD-5AF7EC193E36}" type="sibTrans" cxnId="{0420F640-77D9-4193-B314-3A6DCABA0AAF}">
      <dgm:prSet/>
      <dgm:spPr/>
      <dgm:t>
        <a:bodyPr/>
        <a:lstStyle/>
        <a:p>
          <a:endParaRPr lang="pl-PL"/>
        </a:p>
      </dgm:t>
    </dgm:pt>
    <dgm:pt modelId="{498A4FB1-CE0B-4A11-940D-85FD1D904B79}">
      <dgm:prSet custT="1"/>
      <dgm:spPr/>
      <dgm:t>
        <a:bodyPr/>
        <a:lstStyle/>
        <a:p>
          <a:r>
            <a:rPr lang="pl-PL" sz="1500" dirty="0" smtClean="0"/>
            <a:t>VIA MEDICA Czasopisma, Psychiatria,</a:t>
          </a:r>
        </a:p>
        <a:p>
          <a:r>
            <a:rPr lang="pl-PL" sz="1500" dirty="0" smtClean="0"/>
            <a:t>Tom 18, Nr 1(2021),57-62</a:t>
          </a:r>
          <a:endParaRPr lang="pl-PL" sz="1500" dirty="0"/>
        </a:p>
      </dgm:t>
    </dgm:pt>
    <dgm:pt modelId="{9B210848-838C-4CF1-86F7-EDA2E47725E3}" type="parTrans" cxnId="{740E2318-F166-4D6F-896D-B8866D3808A0}">
      <dgm:prSet/>
      <dgm:spPr/>
      <dgm:t>
        <a:bodyPr/>
        <a:lstStyle/>
        <a:p>
          <a:endParaRPr lang="pl-PL"/>
        </a:p>
      </dgm:t>
    </dgm:pt>
    <dgm:pt modelId="{2F9D8D24-7178-49A2-A036-64E1868D8B2A}" type="sibTrans" cxnId="{740E2318-F166-4D6F-896D-B8866D3808A0}">
      <dgm:prSet/>
      <dgm:spPr/>
      <dgm:t>
        <a:bodyPr/>
        <a:lstStyle/>
        <a:p>
          <a:endParaRPr lang="pl-PL"/>
        </a:p>
      </dgm:t>
    </dgm:pt>
    <dgm:pt modelId="{7950C233-DE37-407A-BDBB-B12ACB1B93A4}" type="pres">
      <dgm:prSet presAssocID="{EADA532C-42E9-4DD1-AB8A-5C6E9E6CFF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0673041-BCFB-4D47-8D2A-42226952CAC6}" type="pres">
      <dgm:prSet presAssocID="{C2DEAE08-324A-4C5B-BC74-902E447AC406}" presName="parentText" presStyleLbl="node1" presStyleIdx="0" presStyleCnt="3" custScaleY="82187" custLinFactNeighborX="-529" custLinFactNeighborY="2005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3EC46E-B8CC-4EE8-88DD-01C7AEDA2991}" type="pres">
      <dgm:prSet presAssocID="{2D728CBE-B1D5-49B5-9C76-DBD78732C1F7}" presName="spacer" presStyleCnt="0"/>
      <dgm:spPr/>
    </dgm:pt>
    <dgm:pt modelId="{50DB8E52-E7DA-443A-BE9A-CA6B819CA6FD}" type="pres">
      <dgm:prSet presAssocID="{498A4FB1-CE0B-4A11-940D-85FD1D904B79}" presName="parentText" presStyleLbl="node1" presStyleIdx="1" presStyleCnt="3" custScaleY="8679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AD649C-B139-45C5-9ADB-196E6C7E54C2}" type="pres">
      <dgm:prSet presAssocID="{2F9D8D24-7178-49A2-A036-64E1868D8B2A}" presName="spacer" presStyleCnt="0"/>
      <dgm:spPr/>
    </dgm:pt>
    <dgm:pt modelId="{213ECD0E-8F09-4395-80D3-AB1EB8AD297D}" type="pres">
      <dgm:prSet presAssocID="{8EF62DE3-4D78-402A-9D42-A638DA5EF8CF}" presName="parentText" presStyleLbl="node1" presStyleIdx="2" presStyleCnt="3" custScaleY="7879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EF918A7-00D3-4A02-BB0C-488360C10C5E}" type="presOf" srcId="{EADA532C-42E9-4DD1-AB8A-5C6E9E6CFFB0}" destId="{7950C233-DE37-407A-BDBB-B12ACB1B93A4}" srcOrd="0" destOrd="0" presId="urn:microsoft.com/office/officeart/2005/8/layout/vList2"/>
    <dgm:cxn modelId="{DA7EB494-C643-4515-8317-A2B9D83D4FBA}" type="presOf" srcId="{498A4FB1-CE0B-4A11-940D-85FD1D904B79}" destId="{50DB8E52-E7DA-443A-BE9A-CA6B819CA6FD}" srcOrd="0" destOrd="0" presId="urn:microsoft.com/office/officeart/2005/8/layout/vList2"/>
    <dgm:cxn modelId="{0420F640-77D9-4193-B314-3A6DCABA0AAF}" srcId="{EADA532C-42E9-4DD1-AB8A-5C6E9E6CFFB0}" destId="{8EF62DE3-4D78-402A-9D42-A638DA5EF8CF}" srcOrd="2" destOrd="0" parTransId="{B16C4EFB-A297-4C46-A226-223CF9823CBB}" sibTransId="{98AD7443-B3C7-4235-B2CD-5AF7EC193E36}"/>
    <dgm:cxn modelId="{71D14EE6-D5E5-4637-B5A0-FA8A74B313DD}" srcId="{EADA532C-42E9-4DD1-AB8A-5C6E9E6CFFB0}" destId="{C2DEAE08-324A-4C5B-BC74-902E447AC406}" srcOrd="0" destOrd="0" parTransId="{FB64515C-8F08-4B7F-8179-3EDA0FEC0D03}" sibTransId="{2D728CBE-B1D5-49B5-9C76-DBD78732C1F7}"/>
    <dgm:cxn modelId="{7DA176E7-64A0-4B68-A1D2-9E6E430334A4}" type="presOf" srcId="{C2DEAE08-324A-4C5B-BC74-902E447AC406}" destId="{D0673041-BCFB-4D47-8D2A-42226952CAC6}" srcOrd="0" destOrd="0" presId="urn:microsoft.com/office/officeart/2005/8/layout/vList2"/>
    <dgm:cxn modelId="{85B5CD99-2067-460B-8709-EAB833353102}" type="presOf" srcId="{8EF62DE3-4D78-402A-9D42-A638DA5EF8CF}" destId="{213ECD0E-8F09-4395-80D3-AB1EB8AD297D}" srcOrd="0" destOrd="0" presId="urn:microsoft.com/office/officeart/2005/8/layout/vList2"/>
    <dgm:cxn modelId="{740E2318-F166-4D6F-896D-B8866D3808A0}" srcId="{EADA532C-42E9-4DD1-AB8A-5C6E9E6CFFB0}" destId="{498A4FB1-CE0B-4A11-940D-85FD1D904B79}" srcOrd="1" destOrd="0" parTransId="{9B210848-838C-4CF1-86F7-EDA2E47725E3}" sibTransId="{2F9D8D24-7178-49A2-A036-64E1868D8B2A}"/>
    <dgm:cxn modelId="{6011FAE5-BD5F-4987-960F-357E50FD4D92}" type="presParOf" srcId="{7950C233-DE37-407A-BDBB-B12ACB1B93A4}" destId="{D0673041-BCFB-4D47-8D2A-42226952CAC6}" srcOrd="0" destOrd="0" presId="urn:microsoft.com/office/officeart/2005/8/layout/vList2"/>
    <dgm:cxn modelId="{DFC65D96-76C4-4907-98BC-891C16878E26}" type="presParOf" srcId="{7950C233-DE37-407A-BDBB-B12ACB1B93A4}" destId="{783EC46E-B8CC-4EE8-88DD-01C7AEDA2991}" srcOrd="1" destOrd="0" presId="urn:microsoft.com/office/officeart/2005/8/layout/vList2"/>
    <dgm:cxn modelId="{470A9117-13BD-4700-AE76-7E42AC12C1E5}" type="presParOf" srcId="{7950C233-DE37-407A-BDBB-B12ACB1B93A4}" destId="{50DB8E52-E7DA-443A-BE9A-CA6B819CA6FD}" srcOrd="2" destOrd="0" presId="urn:microsoft.com/office/officeart/2005/8/layout/vList2"/>
    <dgm:cxn modelId="{79DFEE50-B68B-4F3E-8DD5-9E8FF058F750}" type="presParOf" srcId="{7950C233-DE37-407A-BDBB-B12ACB1B93A4}" destId="{F6AD649C-B139-45C5-9ADB-196E6C7E54C2}" srcOrd="3" destOrd="0" presId="urn:microsoft.com/office/officeart/2005/8/layout/vList2"/>
    <dgm:cxn modelId="{465729B4-3430-40D8-B5EF-10D95C335589}" type="presParOf" srcId="{7950C233-DE37-407A-BDBB-B12ACB1B93A4}" destId="{213ECD0E-8F09-4395-80D3-AB1EB8AD29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DE2D31-EAA4-468A-BA41-2D980B095A3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61E21702-2E5A-4173-A441-493A66998980}">
      <dgm:prSet/>
      <dgm:spPr/>
      <dgm:t>
        <a:bodyPr/>
        <a:lstStyle/>
        <a:p>
          <a:pPr rtl="0"/>
          <a:r>
            <a:rPr lang="pl-PL" b="1" i="1" dirty="0" smtClean="0"/>
            <a:t>„Przeciwdziałanie zjawisku fonoholizmu wśród młodzieży jako wyzwanie społeczne w świetle badań empirycznych przeprowadzonych w ramach projektu „Młodzi cyfrowi” ”</a:t>
          </a:r>
          <a:endParaRPr lang="pl-PL" dirty="0"/>
        </a:p>
      </dgm:t>
    </dgm:pt>
    <dgm:pt modelId="{FEDD6235-BED8-49B6-A87B-8686680D917E}" type="parTrans" cxnId="{B08D80ED-79B8-4406-82F0-6D6D763440C3}">
      <dgm:prSet/>
      <dgm:spPr/>
      <dgm:t>
        <a:bodyPr/>
        <a:lstStyle/>
        <a:p>
          <a:endParaRPr lang="pl-PL"/>
        </a:p>
      </dgm:t>
    </dgm:pt>
    <dgm:pt modelId="{EE9D6D7D-3A77-4AF2-88E4-74F3D1CB0615}" type="sibTrans" cxnId="{B08D80ED-79B8-4406-82F0-6D6D763440C3}">
      <dgm:prSet/>
      <dgm:spPr/>
      <dgm:t>
        <a:bodyPr/>
        <a:lstStyle/>
        <a:p>
          <a:endParaRPr lang="pl-PL"/>
        </a:p>
      </dgm:t>
    </dgm:pt>
    <dgm:pt modelId="{ED2E89E4-BF42-4BBD-928B-851B544B41CF}">
      <dgm:prSet/>
      <dgm:spPr/>
      <dgm:t>
        <a:bodyPr/>
        <a:lstStyle/>
        <a:p>
          <a:pPr rtl="0"/>
          <a:r>
            <a:rPr lang="pl-PL" b="0" i="0" smtClean="0"/>
            <a:t>Miscellanea Anthropologica et Sociologica 2020, 21(2): 28–44 </a:t>
          </a:r>
          <a:endParaRPr lang="pl-PL"/>
        </a:p>
      </dgm:t>
    </dgm:pt>
    <dgm:pt modelId="{5B59BCD3-77FE-4BD4-8E5E-7A173CAE4B6A}" type="parTrans" cxnId="{CD4DE551-99A8-4DCD-9130-87B468E7A586}">
      <dgm:prSet/>
      <dgm:spPr/>
      <dgm:t>
        <a:bodyPr/>
        <a:lstStyle/>
        <a:p>
          <a:endParaRPr lang="pl-PL"/>
        </a:p>
      </dgm:t>
    </dgm:pt>
    <dgm:pt modelId="{FFC46982-76D6-4135-BA36-76538885A2E2}" type="sibTrans" cxnId="{CD4DE551-99A8-4DCD-9130-87B468E7A586}">
      <dgm:prSet/>
      <dgm:spPr/>
      <dgm:t>
        <a:bodyPr/>
        <a:lstStyle/>
        <a:p>
          <a:endParaRPr lang="pl-PL"/>
        </a:p>
      </dgm:t>
    </dgm:pt>
    <dgm:pt modelId="{9582EDEE-8359-4253-8F77-C08F49C9570B}">
      <dgm:prSet/>
      <dgm:spPr/>
      <dgm:t>
        <a:bodyPr/>
        <a:lstStyle/>
        <a:p>
          <a:pPr rtl="0"/>
          <a:r>
            <a:rPr lang="pl-PL" b="0" i="0" dirty="0" smtClean="0"/>
            <a:t>Beata Bykowska-Godlewska, Maciej Dębski, </a:t>
          </a:r>
        </a:p>
        <a:p>
          <a:pPr rtl="0"/>
          <a:r>
            <a:rPr lang="pl-PL" b="0" i="0" dirty="0" smtClean="0"/>
            <a:t>Anna Strzałkowska </a:t>
          </a:r>
          <a:endParaRPr lang="pl-PL" dirty="0"/>
        </a:p>
      </dgm:t>
    </dgm:pt>
    <dgm:pt modelId="{BDF90BDF-2F13-435B-A83D-C8E9B7BC0431}" type="parTrans" cxnId="{273507ED-2E1F-4FE2-850D-2C4858F4ED85}">
      <dgm:prSet/>
      <dgm:spPr/>
      <dgm:t>
        <a:bodyPr/>
        <a:lstStyle/>
        <a:p>
          <a:endParaRPr lang="pl-PL"/>
        </a:p>
      </dgm:t>
    </dgm:pt>
    <dgm:pt modelId="{B83051B5-5510-44FA-9EE4-0BED9BD779DD}" type="sibTrans" cxnId="{273507ED-2E1F-4FE2-850D-2C4858F4ED85}">
      <dgm:prSet/>
      <dgm:spPr/>
      <dgm:t>
        <a:bodyPr/>
        <a:lstStyle/>
        <a:p>
          <a:endParaRPr lang="pl-PL"/>
        </a:p>
      </dgm:t>
    </dgm:pt>
    <dgm:pt modelId="{1BF50F1E-5E99-43DD-8335-A4A8B6ABFB94}" type="pres">
      <dgm:prSet presAssocID="{C8DE2D31-EAA4-468A-BA41-2D980B095A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9DC77F2-2915-4A80-B79B-7B183DA7D5CF}" type="pres">
      <dgm:prSet presAssocID="{61E21702-2E5A-4173-A441-493A669989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D3721D-63D9-4701-A007-752F4F2CCD41}" type="pres">
      <dgm:prSet presAssocID="{EE9D6D7D-3A77-4AF2-88E4-74F3D1CB0615}" presName="spacer" presStyleCnt="0"/>
      <dgm:spPr/>
    </dgm:pt>
    <dgm:pt modelId="{15DE3FA2-1909-40D7-8DE5-D2CF558A6618}" type="pres">
      <dgm:prSet presAssocID="{ED2E89E4-BF42-4BBD-928B-851B544B41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753828-128E-42F5-953A-35457EBB362F}" type="pres">
      <dgm:prSet presAssocID="{FFC46982-76D6-4135-BA36-76538885A2E2}" presName="spacer" presStyleCnt="0"/>
      <dgm:spPr/>
    </dgm:pt>
    <dgm:pt modelId="{C1782126-0C85-43A4-B710-29CEE55F38EF}" type="pres">
      <dgm:prSet presAssocID="{9582EDEE-8359-4253-8F77-C08F49C957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C5C9D0D-8E29-43C0-AAF5-8968A185A490}" type="presOf" srcId="{9582EDEE-8359-4253-8F77-C08F49C9570B}" destId="{C1782126-0C85-43A4-B710-29CEE55F38EF}" srcOrd="0" destOrd="0" presId="urn:microsoft.com/office/officeart/2005/8/layout/vList2"/>
    <dgm:cxn modelId="{B08D80ED-79B8-4406-82F0-6D6D763440C3}" srcId="{C8DE2D31-EAA4-468A-BA41-2D980B095A32}" destId="{61E21702-2E5A-4173-A441-493A66998980}" srcOrd="0" destOrd="0" parTransId="{FEDD6235-BED8-49B6-A87B-8686680D917E}" sibTransId="{EE9D6D7D-3A77-4AF2-88E4-74F3D1CB0615}"/>
    <dgm:cxn modelId="{CD4DE551-99A8-4DCD-9130-87B468E7A586}" srcId="{C8DE2D31-EAA4-468A-BA41-2D980B095A32}" destId="{ED2E89E4-BF42-4BBD-928B-851B544B41CF}" srcOrd="1" destOrd="0" parTransId="{5B59BCD3-77FE-4BD4-8E5E-7A173CAE4B6A}" sibTransId="{FFC46982-76D6-4135-BA36-76538885A2E2}"/>
    <dgm:cxn modelId="{6E8586AE-1ABC-46F7-B902-EFF72EE04252}" type="presOf" srcId="{C8DE2D31-EAA4-468A-BA41-2D980B095A32}" destId="{1BF50F1E-5E99-43DD-8335-A4A8B6ABFB94}" srcOrd="0" destOrd="0" presId="urn:microsoft.com/office/officeart/2005/8/layout/vList2"/>
    <dgm:cxn modelId="{B493AE12-376E-4F2C-B36F-2D37F8E9838A}" type="presOf" srcId="{ED2E89E4-BF42-4BBD-928B-851B544B41CF}" destId="{15DE3FA2-1909-40D7-8DE5-D2CF558A6618}" srcOrd="0" destOrd="0" presId="urn:microsoft.com/office/officeart/2005/8/layout/vList2"/>
    <dgm:cxn modelId="{273507ED-2E1F-4FE2-850D-2C4858F4ED85}" srcId="{C8DE2D31-EAA4-468A-BA41-2D980B095A32}" destId="{9582EDEE-8359-4253-8F77-C08F49C9570B}" srcOrd="2" destOrd="0" parTransId="{BDF90BDF-2F13-435B-A83D-C8E9B7BC0431}" sibTransId="{B83051B5-5510-44FA-9EE4-0BED9BD779DD}"/>
    <dgm:cxn modelId="{B928665F-5329-40FF-9B55-F1A57C8CB280}" type="presOf" srcId="{61E21702-2E5A-4173-A441-493A66998980}" destId="{B9DC77F2-2915-4A80-B79B-7B183DA7D5CF}" srcOrd="0" destOrd="0" presId="urn:microsoft.com/office/officeart/2005/8/layout/vList2"/>
    <dgm:cxn modelId="{766CA1F3-49E1-4CBE-855B-E513C6B674C0}" type="presParOf" srcId="{1BF50F1E-5E99-43DD-8335-A4A8B6ABFB94}" destId="{B9DC77F2-2915-4A80-B79B-7B183DA7D5CF}" srcOrd="0" destOrd="0" presId="urn:microsoft.com/office/officeart/2005/8/layout/vList2"/>
    <dgm:cxn modelId="{6BD1D083-A5F3-4A40-9A96-C663550EEA18}" type="presParOf" srcId="{1BF50F1E-5E99-43DD-8335-A4A8B6ABFB94}" destId="{5BD3721D-63D9-4701-A007-752F4F2CCD41}" srcOrd="1" destOrd="0" presId="urn:microsoft.com/office/officeart/2005/8/layout/vList2"/>
    <dgm:cxn modelId="{58C9C53C-21B8-4BEA-B0FB-8B7352D2ED1F}" type="presParOf" srcId="{1BF50F1E-5E99-43DD-8335-A4A8B6ABFB94}" destId="{15DE3FA2-1909-40D7-8DE5-D2CF558A6618}" srcOrd="2" destOrd="0" presId="urn:microsoft.com/office/officeart/2005/8/layout/vList2"/>
    <dgm:cxn modelId="{3A07B48A-58DD-4D64-982D-9A30A4A63C86}" type="presParOf" srcId="{1BF50F1E-5E99-43DD-8335-A4A8B6ABFB94}" destId="{94753828-128E-42F5-953A-35457EBB362F}" srcOrd="3" destOrd="0" presId="urn:microsoft.com/office/officeart/2005/8/layout/vList2"/>
    <dgm:cxn modelId="{AED5CC44-2CB7-45F4-9D6C-1D6E228C5FCD}" type="presParOf" srcId="{1BF50F1E-5E99-43DD-8335-A4A8B6ABFB94}" destId="{C1782126-0C85-43A4-B710-29CEE55F38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F6C17-71BF-451C-A755-97BB3BA063C2}">
      <dsp:nvSpPr>
        <dsp:cNvPr id="0" name=""/>
        <dsp:cNvSpPr/>
      </dsp:nvSpPr>
      <dsp:spPr>
        <a:xfrm>
          <a:off x="0" y="974"/>
          <a:ext cx="4260300" cy="789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„Zdrowie psychiczne i dobrostan młodych ludzi w czasie pandemii COVID-19 – przegląd najistotniejszych problemów”</a:t>
          </a:r>
          <a:endParaRPr lang="pl-PL" sz="1500" kern="1200" dirty="0"/>
        </a:p>
      </dsp:txBody>
      <dsp:txXfrm>
        <a:off x="38552" y="39526"/>
        <a:ext cx="4183196" cy="712646"/>
      </dsp:txXfrm>
    </dsp:sp>
    <dsp:sp modelId="{2558BD87-580E-4D85-B589-2D725532504C}">
      <dsp:nvSpPr>
        <dsp:cNvPr id="0" name=""/>
        <dsp:cNvSpPr/>
      </dsp:nvSpPr>
      <dsp:spPr>
        <a:xfrm>
          <a:off x="0" y="833924"/>
          <a:ext cx="4260300" cy="789750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smtClean="0"/>
            <a:t>Wydział Studiów Edukacyjnych Uniwersytetu im. Adama Mickiewicza w Poznaniu</a:t>
          </a:r>
          <a:endParaRPr lang="pl-PL" sz="1500" kern="1200"/>
        </a:p>
      </dsp:txBody>
      <dsp:txXfrm>
        <a:off x="38552" y="872476"/>
        <a:ext cx="4183196" cy="712646"/>
      </dsp:txXfrm>
    </dsp:sp>
    <dsp:sp modelId="{699D2751-7DA8-4688-952F-CD8823F519D5}">
      <dsp:nvSpPr>
        <dsp:cNvPr id="0" name=""/>
        <dsp:cNvSpPr/>
      </dsp:nvSpPr>
      <dsp:spPr>
        <a:xfrm>
          <a:off x="0" y="1666875"/>
          <a:ext cx="4260300" cy="789750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smtClean="0"/>
            <a:t>Jacek Pyżalski </a:t>
          </a:r>
          <a:endParaRPr lang="pl-PL" sz="1500" kern="1200"/>
        </a:p>
      </dsp:txBody>
      <dsp:txXfrm>
        <a:off x="38552" y="1705427"/>
        <a:ext cx="4183196" cy="7126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2EE61-766B-4C1D-831F-A2168E94767F}">
      <dsp:nvSpPr>
        <dsp:cNvPr id="0" name=""/>
        <dsp:cNvSpPr/>
      </dsp:nvSpPr>
      <dsp:spPr>
        <a:xfrm>
          <a:off x="0" y="38744"/>
          <a:ext cx="4079700" cy="992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„Odporność psychiczna dzieci i młodzieży - wyzwanie dla współczesnej edukacji”</a:t>
          </a:r>
          <a:endParaRPr lang="pl-PL" sz="1500" kern="1200" dirty="0"/>
        </a:p>
      </dsp:txBody>
      <dsp:txXfrm>
        <a:off x="48433" y="87177"/>
        <a:ext cx="3982834" cy="895294"/>
      </dsp:txXfrm>
    </dsp:sp>
    <dsp:sp modelId="{FD25D7DA-8941-4E08-9563-895D3D49EFA6}">
      <dsp:nvSpPr>
        <dsp:cNvPr id="0" name=""/>
        <dsp:cNvSpPr/>
      </dsp:nvSpPr>
      <dsp:spPr>
        <a:xfrm>
          <a:off x="0" y="1174020"/>
          <a:ext cx="4079700" cy="992160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Teraźniejszość - Człowiek - Edukacja: kwartalnik myśli społeczno-pedagogicznej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nr 1 (53), 37-51 </a:t>
          </a:r>
          <a:endParaRPr lang="pl-PL" sz="1500" kern="1200" dirty="0"/>
        </a:p>
      </dsp:txBody>
      <dsp:txXfrm>
        <a:off x="48433" y="1222453"/>
        <a:ext cx="3982834" cy="895294"/>
      </dsp:txXfrm>
    </dsp:sp>
    <dsp:sp modelId="{BAA95A10-726B-49E3-8555-179625A2C048}">
      <dsp:nvSpPr>
        <dsp:cNvPr id="0" name=""/>
        <dsp:cNvSpPr/>
      </dsp:nvSpPr>
      <dsp:spPr>
        <a:xfrm>
          <a:off x="0" y="2318820"/>
          <a:ext cx="4079700" cy="992160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Iwona Grzegorzewska </a:t>
          </a:r>
          <a:endParaRPr lang="pl-PL" sz="1500" kern="1200" dirty="0"/>
        </a:p>
      </dsp:txBody>
      <dsp:txXfrm>
        <a:off x="48433" y="2367253"/>
        <a:ext cx="3982834" cy="8952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34F94-1DA9-40B9-ADC3-A1AF205A5275}">
      <dsp:nvSpPr>
        <dsp:cNvPr id="0" name=""/>
        <dsp:cNvSpPr/>
      </dsp:nvSpPr>
      <dsp:spPr>
        <a:xfrm>
          <a:off x="0" y="18349"/>
          <a:ext cx="4803225" cy="10677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„Wybrane zaburzenia psychiczne utrudniające proces edukacji szkolnej dzieci i młodzieży”</a:t>
          </a:r>
          <a:endParaRPr lang="pl-PL" sz="1500" kern="1200" dirty="0"/>
        </a:p>
      </dsp:txBody>
      <dsp:txXfrm>
        <a:off x="52123" y="70472"/>
        <a:ext cx="4698979" cy="963493"/>
      </dsp:txXfrm>
    </dsp:sp>
    <dsp:sp modelId="{5EA6312F-EAFC-4481-9BBF-E4BDD33069D8}">
      <dsp:nvSpPr>
        <dsp:cNvPr id="0" name=""/>
        <dsp:cNvSpPr/>
      </dsp:nvSpPr>
      <dsp:spPr>
        <a:xfrm>
          <a:off x="0" y="1209928"/>
          <a:ext cx="4803225" cy="1097812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Prace Naukowe Wałbrzyskiej Wyższej Szkoły Zarządzania i Przedsiębiorczości – 2012 I 18 (2) Zeszyty Pedagogiczno-Medyczne I str. 105 - 113</a:t>
          </a:r>
          <a:endParaRPr lang="pl-PL" sz="1500" kern="1200" dirty="0"/>
        </a:p>
      </dsp:txBody>
      <dsp:txXfrm>
        <a:off x="53591" y="1263519"/>
        <a:ext cx="4696043" cy="990630"/>
      </dsp:txXfrm>
    </dsp:sp>
    <dsp:sp modelId="{A05E80AE-3ED3-4B95-A34E-BA6DF8C0C339}">
      <dsp:nvSpPr>
        <dsp:cNvPr id="0" name=""/>
        <dsp:cNvSpPr/>
      </dsp:nvSpPr>
      <dsp:spPr>
        <a:xfrm>
          <a:off x="0" y="2449930"/>
          <a:ext cx="4803225" cy="890269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u="none" kern="1200" dirty="0" smtClean="0"/>
            <a:t>Krystyna Komosińska </a:t>
          </a:r>
          <a:endParaRPr lang="pl-PL" sz="1500" u="none" kern="1200" dirty="0"/>
        </a:p>
      </dsp:txBody>
      <dsp:txXfrm>
        <a:off x="43459" y="2493389"/>
        <a:ext cx="4716307" cy="8033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4EE2C-4C3D-4DE9-A7FF-3EF711A0819B}">
      <dsp:nvSpPr>
        <dsp:cNvPr id="0" name=""/>
        <dsp:cNvSpPr/>
      </dsp:nvSpPr>
      <dsp:spPr>
        <a:xfrm>
          <a:off x="0" y="9518"/>
          <a:ext cx="4603500" cy="1045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„Zmiany klimatu a zdrowie psychiczne: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przegląd aktualnej literatury”</a:t>
          </a:r>
          <a:endParaRPr lang="pl-PL" sz="1500" kern="1200" dirty="0"/>
        </a:p>
      </dsp:txBody>
      <dsp:txXfrm>
        <a:off x="51015" y="60533"/>
        <a:ext cx="4501470" cy="943010"/>
      </dsp:txXfrm>
    </dsp:sp>
    <dsp:sp modelId="{F24B70A3-19CE-4962-8ADE-ED25954CD412}">
      <dsp:nvSpPr>
        <dsp:cNvPr id="0" name=""/>
        <dsp:cNvSpPr/>
      </dsp:nvSpPr>
      <dsp:spPr>
        <a:xfrm>
          <a:off x="0" y="1233119"/>
          <a:ext cx="4603500" cy="1046142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err="1" smtClean="0"/>
            <a:t>Psychiatr</a:t>
          </a:r>
          <a:r>
            <a:rPr lang="pl-PL" sz="1500" b="0" i="0" kern="1200" dirty="0" smtClean="0"/>
            <a:t>. Pol. ONLINE FIRST Nr 223: 1–13 </a:t>
          </a:r>
          <a:r>
            <a:rPr lang="pl-PL" sz="1500" b="0" i="0" kern="1200" dirty="0" err="1" smtClean="0"/>
            <a:t>Published</a:t>
          </a:r>
          <a:r>
            <a:rPr lang="pl-PL" sz="1500" b="0" i="0" kern="1200" dirty="0" smtClean="0"/>
            <a:t> </a:t>
          </a:r>
          <a:r>
            <a:rPr lang="pl-PL" sz="1500" b="0" i="0" kern="1200" dirty="0" err="1" smtClean="0"/>
            <a:t>ahead</a:t>
          </a:r>
          <a:r>
            <a:rPr lang="pl-PL" sz="1500" b="0" i="0" kern="1200" dirty="0" smtClean="0"/>
            <a:t> of </a:t>
          </a:r>
          <a:r>
            <a:rPr lang="pl-PL" sz="1500" b="0" i="0" kern="1200" dirty="0" err="1" smtClean="0"/>
            <a:t>print</a:t>
          </a:r>
          <a:r>
            <a:rPr lang="pl-PL" sz="1500" b="0" i="0" kern="1200" dirty="0" smtClean="0"/>
            <a:t> 22 March 2021 www.psychiatriapolska.pl ISSN 0033-2674 (PRINT), ISSN 2391-5854 </a:t>
          </a:r>
          <a:endParaRPr lang="pl-PL" sz="1500" kern="1200" dirty="0"/>
        </a:p>
      </dsp:txBody>
      <dsp:txXfrm>
        <a:off x="51068" y="1284187"/>
        <a:ext cx="4501364" cy="944006"/>
      </dsp:txXfrm>
    </dsp:sp>
    <dsp:sp modelId="{1AC38240-ACF9-45AC-952E-0BEBA5FF8F4B}">
      <dsp:nvSpPr>
        <dsp:cNvPr id="0" name=""/>
        <dsp:cNvSpPr/>
      </dsp:nvSpPr>
      <dsp:spPr>
        <a:xfrm>
          <a:off x="0" y="2457821"/>
          <a:ext cx="4603500" cy="872859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Magdalena Gawrych</a:t>
          </a:r>
          <a:endParaRPr lang="pl-PL" sz="1500" kern="1200" dirty="0"/>
        </a:p>
      </dsp:txBody>
      <dsp:txXfrm>
        <a:off x="42609" y="2500430"/>
        <a:ext cx="4518282" cy="7876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9F701-8C96-4F8E-8F67-6C8649F65070}">
      <dsp:nvSpPr>
        <dsp:cNvPr id="0" name=""/>
        <dsp:cNvSpPr/>
      </dsp:nvSpPr>
      <dsp:spPr>
        <a:xfrm>
          <a:off x="0" y="8799"/>
          <a:ext cx="3975501" cy="861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„Wpływ pandemii COVID-19 na zdrowie psychiczne”</a:t>
          </a:r>
          <a:endParaRPr lang="pl-PL" sz="1500" kern="1200" dirty="0"/>
        </a:p>
      </dsp:txBody>
      <dsp:txXfrm>
        <a:off x="42036" y="50835"/>
        <a:ext cx="3891429" cy="777048"/>
      </dsp:txXfrm>
    </dsp:sp>
    <dsp:sp modelId="{A8BA7469-BA6D-4AA4-B055-81F686321D88}">
      <dsp:nvSpPr>
        <dsp:cNvPr id="0" name=""/>
        <dsp:cNvSpPr/>
      </dsp:nvSpPr>
      <dsp:spPr>
        <a:xfrm>
          <a:off x="0" y="1002399"/>
          <a:ext cx="3975501" cy="861120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err="1" smtClean="0"/>
            <a:t>Psychiatr</a:t>
          </a:r>
          <a:r>
            <a:rPr lang="pl-PL" sz="1500" b="0" i="0" kern="1200" dirty="0" smtClean="0"/>
            <a:t>. Pol. 2020; 54(2): 187–198 PL ISSN 0033-2674 (PRINT), ISSN 2391-5854 </a:t>
          </a:r>
          <a:endParaRPr lang="pl-PL" sz="1500" kern="1200" dirty="0"/>
        </a:p>
      </dsp:txBody>
      <dsp:txXfrm>
        <a:off x="42036" y="1044435"/>
        <a:ext cx="3891429" cy="777048"/>
      </dsp:txXfrm>
    </dsp:sp>
    <dsp:sp modelId="{F165647A-0CD6-41F4-AD06-FE6A75D6700A}">
      <dsp:nvSpPr>
        <dsp:cNvPr id="0" name=""/>
        <dsp:cNvSpPr/>
      </dsp:nvSpPr>
      <dsp:spPr>
        <a:xfrm>
          <a:off x="0" y="2004799"/>
          <a:ext cx="3975501" cy="861120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Janusz </a:t>
          </a:r>
          <a:r>
            <a:rPr lang="pl-PL" sz="1500" b="0" i="0" kern="1200" dirty="0" err="1" smtClean="0"/>
            <a:t>Heitzman</a:t>
          </a:r>
          <a:endParaRPr lang="pl-PL" sz="1500" kern="1200" dirty="0"/>
        </a:p>
      </dsp:txBody>
      <dsp:txXfrm>
        <a:off x="42036" y="2046835"/>
        <a:ext cx="3891429" cy="7770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89D82-7061-4390-95E7-2979A2A4A25A}">
      <dsp:nvSpPr>
        <dsp:cNvPr id="0" name=""/>
        <dsp:cNvSpPr/>
      </dsp:nvSpPr>
      <dsp:spPr>
        <a:xfrm>
          <a:off x="0" y="22309"/>
          <a:ext cx="4095840" cy="917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„Uzależnienia behawioralne dzieci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i rodziców w cyberprzestrzeni” </a:t>
          </a:r>
          <a:endParaRPr lang="pl-PL" sz="1500" kern="1200" dirty="0"/>
        </a:p>
      </dsp:txBody>
      <dsp:txXfrm>
        <a:off x="44778" y="67087"/>
        <a:ext cx="4006284" cy="827724"/>
      </dsp:txXfrm>
    </dsp:sp>
    <dsp:sp modelId="{E5C9029C-B374-447D-90DB-59B0F2F0095E}">
      <dsp:nvSpPr>
        <dsp:cNvPr id="0" name=""/>
        <dsp:cNvSpPr/>
      </dsp:nvSpPr>
      <dsp:spPr>
        <a:xfrm>
          <a:off x="0" y="1080709"/>
          <a:ext cx="4095840" cy="917280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Uniwersytet Technologiczno-Humanistyczny w Radomiu </a:t>
          </a:r>
          <a:endParaRPr lang="pl-PL" sz="1500" kern="1200" dirty="0"/>
        </a:p>
      </dsp:txBody>
      <dsp:txXfrm>
        <a:off x="44778" y="1125487"/>
        <a:ext cx="4006284" cy="827724"/>
      </dsp:txXfrm>
    </dsp:sp>
    <dsp:sp modelId="{E570605C-AAFB-4727-BE34-129C6BC8C653}">
      <dsp:nvSpPr>
        <dsp:cNvPr id="0" name=""/>
        <dsp:cNvSpPr/>
      </dsp:nvSpPr>
      <dsp:spPr>
        <a:xfrm>
          <a:off x="0" y="2139109"/>
          <a:ext cx="4095840" cy="917280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Katarzyna Ziębakowska - </a:t>
          </a:r>
          <a:r>
            <a:rPr lang="pl-PL" sz="1500" b="0" i="0" kern="1200" dirty="0" err="1" smtClean="0"/>
            <a:t>Cecot</a:t>
          </a:r>
          <a:r>
            <a:rPr lang="pl-PL" sz="1500" b="0" i="0" kern="1200" dirty="0" smtClean="0"/>
            <a:t>,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Emilia Cibor </a:t>
          </a:r>
          <a:endParaRPr lang="pl-PL" sz="1500" kern="1200" dirty="0"/>
        </a:p>
      </dsp:txBody>
      <dsp:txXfrm>
        <a:off x="44778" y="2183887"/>
        <a:ext cx="4006284" cy="8277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72AEB-E098-4D9C-BE62-9B1A2394BA4A}">
      <dsp:nvSpPr>
        <dsp:cNvPr id="0" name=""/>
        <dsp:cNvSpPr/>
      </dsp:nvSpPr>
      <dsp:spPr>
        <a:xfrm>
          <a:off x="0" y="30613"/>
          <a:ext cx="3727959" cy="1029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„Facebook jako determinant uzależnienia behawioralnego”</a:t>
          </a:r>
          <a:endParaRPr lang="pl-PL" sz="1500" kern="1200" dirty="0"/>
        </a:p>
      </dsp:txBody>
      <dsp:txXfrm>
        <a:off x="50261" y="80874"/>
        <a:ext cx="3627437" cy="929078"/>
      </dsp:txXfrm>
    </dsp:sp>
    <dsp:sp modelId="{3BF68C02-E8F0-425D-83F9-2363574361B6}">
      <dsp:nvSpPr>
        <dsp:cNvPr id="0" name=""/>
        <dsp:cNvSpPr/>
      </dsp:nvSpPr>
      <dsp:spPr>
        <a:xfrm>
          <a:off x="0" y="1218613"/>
          <a:ext cx="3727959" cy="1029600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Studia nad bezpieczeństwem; nr 4;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ss:141-10; 2019</a:t>
          </a:r>
          <a:endParaRPr lang="pl-PL" sz="1500" kern="1200" dirty="0"/>
        </a:p>
      </dsp:txBody>
      <dsp:txXfrm>
        <a:off x="50261" y="1268874"/>
        <a:ext cx="3627437" cy="929078"/>
      </dsp:txXfrm>
    </dsp:sp>
    <dsp:sp modelId="{C646179D-16ED-454B-9BDA-204CFAAEA5E5}">
      <dsp:nvSpPr>
        <dsp:cNvPr id="0" name=""/>
        <dsp:cNvSpPr/>
      </dsp:nvSpPr>
      <dsp:spPr>
        <a:xfrm>
          <a:off x="0" y="2433919"/>
          <a:ext cx="3727959" cy="1029600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Dorota </a:t>
          </a:r>
          <a:r>
            <a:rPr lang="pl-PL" sz="1500" b="0" i="0" kern="1200" dirty="0" err="1" smtClean="0"/>
            <a:t>Zbroszczyk</a:t>
          </a:r>
          <a:r>
            <a:rPr lang="pl-PL" sz="1500" b="0" i="0" kern="1200" dirty="0" smtClean="0"/>
            <a:t>, Katarzyna Zaremba</a:t>
          </a:r>
          <a:endParaRPr lang="pl-PL" sz="1500" kern="1200" dirty="0"/>
        </a:p>
      </dsp:txBody>
      <dsp:txXfrm>
        <a:off x="50261" y="2484180"/>
        <a:ext cx="3627437" cy="9290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876F5-210B-4839-9FC9-BEAA9720E472}">
      <dsp:nvSpPr>
        <dsp:cNvPr id="0" name=""/>
        <dsp:cNvSpPr/>
      </dsp:nvSpPr>
      <dsp:spPr>
        <a:xfrm>
          <a:off x="0" y="1949"/>
          <a:ext cx="4424760" cy="889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1" kern="1200" dirty="0" smtClean="0"/>
            <a:t>„Ewaluacja programów profilaktycznych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1" kern="1200" dirty="0" smtClean="0"/>
            <a:t>i promocji zdrowia psychicznego adresowanych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1" kern="1200" dirty="0" smtClean="0"/>
            <a:t>do dzieci i młodzieży – wybrane zagadnienia”</a:t>
          </a:r>
          <a:endParaRPr lang="pl-PL" sz="1400" kern="1200" dirty="0"/>
        </a:p>
      </dsp:txBody>
      <dsp:txXfrm>
        <a:off x="43407" y="45356"/>
        <a:ext cx="4337946" cy="802386"/>
      </dsp:txXfrm>
    </dsp:sp>
    <dsp:sp modelId="{9D323C0E-22E3-47D0-BCCA-D7E8F15AE0CE}">
      <dsp:nvSpPr>
        <dsp:cNvPr id="0" name=""/>
        <dsp:cNvSpPr/>
      </dsp:nvSpPr>
      <dsp:spPr>
        <a:xfrm>
          <a:off x="0" y="948750"/>
          <a:ext cx="4424760" cy="889200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Krajowe Biuro ds. Przeciwdziałania Narkomanii</a:t>
          </a:r>
          <a:endParaRPr lang="pl-PL" sz="1500" kern="1200" dirty="0"/>
        </a:p>
      </dsp:txBody>
      <dsp:txXfrm>
        <a:off x="43407" y="992157"/>
        <a:ext cx="4337946" cy="802386"/>
      </dsp:txXfrm>
    </dsp:sp>
    <dsp:sp modelId="{33C93307-0D1E-4565-AD5D-78D4481249EE}">
      <dsp:nvSpPr>
        <dsp:cNvPr id="0" name=""/>
        <dsp:cNvSpPr/>
      </dsp:nvSpPr>
      <dsp:spPr>
        <a:xfrm>
          <a:off x="0" y="1895550"/>
          <a:ext cx="4424760" cy="889200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Anna Borucka, Bartosz </a:t>
          </a:r>
          <a:r>
            <a:rPr lang="pl-PL" sz="1500" b="0" i="0" kern="1200" dirty="0" err="1" smtClean="0"/>
            <a:t>Kehl</a:t>
          </a:r>
          <a:r>
            <a:rPr lang="pl-PL" sz="1500" b="0" i="0" kern="1200" dirty="0" smtClean="0"/>
            <a:t> </a:t>
          </a:r>
          <a:endParaRPr lang="pl-PL" sz="1500" kern="1200" dirty="0"/>
        </a:p>
      </dsp:txBody>
      <dsp:txXfrm>
        <a:off x="43407" y="1938957"/>
        <a:ext cx="4337946" cy="8023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F06B3-4D53-4AF8-99FD-8F921398588E}">
      <dsp:nvSpPr>
        <dsp:cNvPr id="0" name=""/>
        <dsp:cNvSpPr/>
      </dsp:nvSpPr>
      <dsp:spPr>
        <a:xfrm>
          <a:off x="0" y="0"/>
          <a:ext cx="4657200" cy="992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„Centrum Zdrowia Psychicznego dla Dzieci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i Młodzieży w Sosnowcu – modelowy przykład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psychiatrii środowiskowej”</a:t>
          </a:r>
          <a:endParaRPr lang="pl-PL" sz="1500" kern="1200" dirty="0"/>
        </a:p>
      </dsp:txBody>
      <dsp:txXfrm>
        <a:off x="48433" y="48433"/>
        <a:ext cx="4560334" cy="895294"/>
      </dsp:txXfrm>
    </dsp:sp>
    <dsp:sp modelId="{BC519680-5F4D-47CE-A0F1-60AE2B8634A9}">
      <dsp:nvSpPr>
        <dsp:cNvPr id="0" name=""/>
        <dsp:cNvSpPr/>
      </dsp:nvSpPr>
      <dsp:spPr>
        <a:xfrm>
          <a:off x="0" y="1234389"/>
          <a:ext cx="4657200" cy="992160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err="1" smtClean="0"/>
            <a:t>Psychiatr</a:t>
          </a:r>
          <a:r>
            <a:rPr lang="pl-PL" sz="1500" b="0" i="0" kern="1200" dirty="0" smtClean="0"/>
            <a:t> Psychol Klin 2018, 18 (4), p. 405–412</a:t>
          </a:r>
          <a:endParaRPr lang="pl-PL" sz="1500" kern="1200" dirty="0"/>
        </a:p>
      </dsp:txBody>
      <dsp:txXfrm>
        <a:off x="48433" y="1282822"/>
        <a:ext cx="4560334" cy="895294"/>
      </dsp:txXfrm>
    </dsp:sp>
    <dsp:sp modelId="{129318B4-16AB-4B67-A6CC-A9DF917BD37D}">
      <dsp:nvSpPr>
        <dsp:cNvPr id="0" name=""/>
        <dsp:cNvSpPr/>
      </dsp:nvSpPr>
      <dsp:spPr>
        <a:xfrm>
          <a:off x="0" y="2318820"/>
          <a:ext cx="4657200" cy="992160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Dorota Surma-Kuś, Łukasz Pilawski, Andrzej Siwiec, Małgorzata Janas-Kozik</a:t>
          </a:r>
          <a:endParaRPr lang="pl-PL" sz="1500" kern="1200" dirty="0"/>
        </a:p>
      </dsp:txBody>
      <dsp:txXfrm>
        <a:off x="48433" y="2367253"/>
        <a:ext cx="4560334" cy="8952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FD53-1C8B-446C-9ABB-016372CEFFA8}">
      <dsp:nvSpPr>
        <dsp:cNvPr id="0" name=""/>
        <dsp:cNvSpPr/>
      </dsp:nvSpPr>
      <dsp:spPr>
        <a:xfrm>
          <a:off x="0" y="0"/>
          <a:ext cx="3911644" cy="992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</a:t>
          </a:r>
          <a:r>
            <a:rPr lang="pl-PL" sz="1500" b="1" i="1" kern="1200" dirty="0" err="1" smtClean="0"/>
            <a:t>Rezyliencja</a:t>
          </a:r>
          <a:r>
            <a:rPr lang="pl-PL" sz="1500" b="1" i="1" kern="1200" dirty="0" smtClean="0"/>
            <a:t> i praktyka uważności, czyli jak budować odporność psychiczną dzieci i młodzieży”</a:t>
          </a:r>
          <a:endParaRPr lang="pl-PL" sz="1500" kern="1200" dirty="0"/>
        </a:p>
      </dsp:txBody>
      <dsp:txXfrm>
        <a:off x="48433" y="48433"/>
        <a:ext cx="3814778" cy="895294"/>
      </dsp:txXfrm>
    </dsp:sp>
    <dsp:sp modelId="{1A525AFF-6331-4F34-96CA-B4887634CFC0}">
      <dsp:nvSpPr>
        <dsp:cNvPr id="0" name=""/>
        <dsp:cNvSpPr/>
      </dsp:nvSpPr>
      <dsp:spPr>
        <a:xfrm>
          <a:off x="0" y="1174020"/>
          <a:ext cx="3911644" cy="992160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Uniwersytet Papieski Jana Pawła II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w Krakowie</a:t>
          </a:r>
          <a:endParaRPr lang="pl-PL" sz="1500" kern="1200" dirty="0"/>
        </a:p>
      </dsp:txBody>
      <dsp:txXfrm>
        <a:off x="48433" y="1222453"/>
        <a:ext cx="3814778" cy="895294"/>
      </dsp:txXfrm>
    </dsp:sp>
    <dsp:sp modelId="{67D3D471-8E85-4F2D-B53E-2119E3E10CE4}">
      <dsp:nvSpPr>
        <dsp:cNvPr id="0" name=""/>
        <dsp:cNvSpPr/>
      </dsp:nvSpPr>
      <dsp:spPr>
        <a:xfrm>
          <a:off x="0" y="2318820"/>
          <a:ext cx="3911644" cy="992160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Michał Gwiżdż</a:t>
          </a:r>
          <a:endParaRPr lang="pl-PL" sz="1500" kern="1200" dirty="0"/>
        </a:p>
      </dsp:txBody>
      <dsp:txXfrm>
        <a:off x="48433" y="2367253"/>
        <a:ext cx="3814778" cy="895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698D2-466E-43B0-9B48-F7DCB3C84FF2}">
      <dsp:nvSpPr>
        <dsp:cNvPr id="0" name=""/>
        <dsp:cNvSpPr/>
      </dsp:nvSpPr>
      <dsp:spPr>
        <a:xfrm>
          <a:off x="0" y="8496"/>
          <a:ext cx="4133400" cy="9831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„Zdrowie psychiczne dzieci i młodzieży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w roku 2020 na podstawie rozmów w 116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111 – telefonie zaufania”</a:t>
          </a:r>
          <a:r>
            <a:rPr lang="pl-PL" sz="1500" b="0" i="0" kern="1200" dirty="0" smtClean="0"/>
            <a:t> </a:t>
          </a:r>
          <a:endParaRPr lang="pl-PL" sz="1500" kern="1200" dirty="0"/>
        </a:p>
      </dsp:txBody>
      <dsp:txXfrm>
        <a:off x="47992" y="56488"/>
        <a:ext cx="4037416" cy="887140"/>
      </dsp:txXfrm>
    </dsp:sp>
    <dsp:sp modelId="{FB48B2C1-32EF-49F2-A1A8-2113583D635B}">
      <dsp:nvSpPr>
        <dsp:cNvPr id="0" name=""/>
        <dsp:cNvSpPr/>
      </dsp:nvSpPr>
      <dsp:spPr>
        <a:xfrm>
          <a:off x="0" y="1167301"/>
          <a:ext cx="4133400" cy="897857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Fundacja Dajemy Dzieciom Siłę</a:t>
          </a:r>
          <a:endParaRPr lang="pl-PL" sz="1500" kern="1200" dirty="0"/>
        </a:p>
      </dsp:txBody>
      <dsp:txXfrm>
        <a:off x="43830" y="1211131"/>
        <a:ext cx="4045740" cy="810197"/>
      </dsp:txXfrm>
    </dsp:sp>
    <dsp:sp modelId="{3E7F11FF-81FB-4EF1-BA56-0634D3CE04EC}">
      <dsp:nvSpPr>
        <dsp:cNvPr id="0" name=""/>
        <dsp:cNvSpPr/>
      </dsp:nvSpPr>
      <dsp:spPr>
        <a:xfrm>
          <a:off x="0" y="2226106"/>
          <a:ext cx="4133400" cy="914883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Paulina Dąbrowska</a:t>
          </a:r>
          <a:endParaRPr lang="pl-PL" sz="1500" kern="1200" dirty="0"/>
        </a:p>
      </dsp:txBody>
      <dsp:txXfrm>
        <a:off x="44661" y="2270767"/>
        <a:ext cx="4044078" cy="825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E99D2-6AEC-480A-BA8A-03D381D24939}">
      <dsp:nvSpPr>
        <dsp:cNvPr id="0" name=""/>
        <dsp:cNvSpPr/>
      </dsp:nvSpPr>
      <dsp:spPr>
        <a:xfrm>
          <a:off x="0" y="21977"/>
          <a:ext cx="3918093" cy="1104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„Zachowania </a:t>
          </a:r>
          <a:r>
            <a:rPr lang="pl-PL" sz="1500" b="1" i="1" kern="1200" dirty="0" err="1" smtClean="0"/>
            <a:t>dyssocjalne</a:t>
          </a:r>
          <a:r>
            <a:rPr lang="pl-PL" sz="1500" b="1" i="1" kern="1200" dirty="0" smtClean="0"/>
            <a:t> młodzieży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w przestrzeni internetowej. Implikacje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pedagogiczne”</a:t>
          </a:r>
          <a:endParaRPr lang="pl-PL" sz="1500" kern="1200" dirty="0"/>
        </a:p>
      </dsp:txBody>
      <dsp:txXfrm>
        <a:off x="53916" y="75893"/>
        <a:ext cx="3810261" cy="996648"/>
      </dsp:txXfrm>
    </dsp:sp>
    <dsp:sp modelId="{5414ABC5-E97A-451D-8A97-AA66B62BA826}">
      <dsp:nvSpPr>
        <dsp:cNvPr id="0" name=""/>
        <dsp:cNvSpPr/>
      </dsp:nvSpPr>
      <dsp:spPr>
        <a:xfrm>
          <a:off x="0" y="1314934"/>
          <a:ext cx="3918093" cy="1029309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Uczelnia Warszawska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im. Marii Skłodowskiej-Curie</a:t>
          </a:r>
          <a:endParaRPr lang="pl-PL" sz="1500" kern="1200" dirty="0"/>
        </a:p>
      </dsp:txBody>
      <dsp:txXfrm>
        <a:off x="50247" y="1365181"/>
        <a:ext cx="3817599" cy="928815"/>
      </dsp:txXfrm>
    </dsp:sp>
    <dsp:sp modelId="{18D3EEA3-3698-4D44-B443-E8CBA3B2D36A}">
      <dsp:nvSpPr>
        <dsp:cNvPr id="0" name=""/>
        <dsp:cNvSpPr/>
      </dsp:nvSpPr>
      <dsp:spPr>
        <a:xfrm>
          <a:off x="0" y="2495606"/>
          <a:ext cx="3918093" cy="976625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AGNIESZKA KOLEK</a:t>
          </a:r>
          <a:endParaRPr lang="pl-PL" sz="1500" kern="1200" dirty="0"/>
        </a:p>
      </dsp:txBody>
      <dsp:txXfrm>
        <a:off x="47675" y="2543281"/>
        <a:ext cx="3822743" cy="881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87DAA-0FAD-4D35-9686-DA9BFF3DE264}">
      <dsp:nvSpPr>
        <dsp:cNvPr id="0" name=""/>
        <dsp:cNvSpPr/>
      </dsp:nvSpPr>
      <dsp:spPr>
        <a:xfrm>
          <a:off x="0" y="17669"/>
          <a:ext cx="4053000" cy="992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„Młodzież i jej obecność w przestrzeni cyfrowej w kontekście budowania tożsamości”</a:t>
          </a:r>
          <a:endParaRPr lang="pl-PL" sz="1500" kern="1200" dirty="0"/>
        </a:p>
      </dsp:txBody>
      <dsp:txXfrm>
        <a:off x="48433" y="66102"/>
        <a:ext cx="3956134" cy="895294"/>
      </dsp:txXfrm>
    </dsp:sp>
    <dsp:sp modelId="{6A928925-F263-4A4F-9113-49CEFB14264C}">
      <dsp:nvSpPr>
        <dsp:cNvPr id="0" name=""/>
        <dsp:cNvSpPr/>
      </dsp:nvSpPr>
      <dsp:spPr>
        <a:xfrm>
          <a:off x="0" y="1162470"/>
          <a:ext cx="4053000" cy="992160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Uniwersytet im. Adama Mickiewicza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w Poznaniu</a:t>
          </a:r>
          <a:endParaRPr lang="pl-PL" sz="1500" kern="1200" dirty="0"/>
        </a:p>
      </dsp:txBody>
      <dsp:txXfrm>
        <a:off x="48433" y="1210903"/>
        <a:ext cx="3956134" cy="895294"/>
      </dsp:txXfrm>
    </dsp:sp>
    <dsp:sp modelId="{7B2C0AF8-2151-4085-B756-85792B78E077}">
      <dsp:nvSpPr>
        <dsp:cNvPr id="0" name=""/>
        <dsp:cNvSpPr/>
      </dsp:nvSpPr>
      <dsp:spPr>
        <a:xfrm>
          <a:off x="0" y="2324940"/>
          <a:ext cx="4053000" cy="992160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Jonasz Pawlaczyk, Stanisław </a:t>
          </a:r>
          <a:r>
            <a:rPr lang="pl-PL" sz="1500" b="0" i="0" kern="1200" dirty="0" err="1" smtClean="0"/>
            <a:t>Dylak</a:t>
          </a:r>
          <a:endParaRPr lang="pl-PL" sz="1500" kern="1200" dirty="0"/>
        </a:p>
      </dsp:txBody>
      <dsp:txXfrm>
        <a:off x="48433" y="2373373"/>
        <a:ext cx="3956134" cy="8952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19FF0-C282-4080-9EF3-7010833742F3}">
      <dsp:nvSpPr>
        <dsp:cNvPr id="0" name=""/>
        <dsp:cNvSpPr/>
      </dsp:nvSpPr>
      <dsp:spPr>
        <a:xfrm>
          <a:off x="0" y="48269"/>
          <a:ext cx="4317450" cy="992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1" kern="1200" dirty="0" smtClean="0"/>
            <a:t>„Oddziaływania rodzicielskie w rozwijaniu uzdolnień sportowych dzieci w czasie izolacji społecznej spowodowanej pandemią COVID-19”</a:t>
          </a:r>
          <a:endParaRPr lang="pl-PL" sz="1400" kern="1200" dirty="0"/>
        </a:p>
      </dsp:txBody>
      <dsp:txXfrm>
        <a:off x="48433" y="96702"/>
        <a:ext cx="4220584" cy="895294"/>
      </dsp:txXfrm>
    </dsp:sp>
    <dsp:sp modelId="{B69B1C75-862F-471A-B8C0-DAAB507E8BEF}">
      <dsp:nvSpPr>
        <dsp:cNvPr id="0" name=""/>
        <dsp:cNvSpPr/>
      </dsp:nvSpPr>
      <dsp:spPr>
        <a:xfrm>
          <a:off x="0" y="1157844"/>
          <a:ext cx="4317450" cy="992160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Akademia Pedagogiki Specjalnej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im. Marii Grzegorzewskiej </a:t>
          </a:r>
          <a:endParaRPr lang="pl-PL" sz="1500" kern="1200" dirty="0"/>
        </a:p>
      </dsp:txBody>
      <dsp:txXfrm>
        <a:off x="48433" y="1206277"/>
        <a:ext cx="4220584" cy="895294"/>
      </dsp:txXfrm>
    </dsp:sp>
    <dsp:sp modelId="{0F803DA7-FFCF-4736-9E4E-A62AF3A68087}">
      <dsp:nvSpPr>
        <dsp:cNvPr id="0" name=""/>
        <dsp:cNvSpPr/>
      </dsp:nvSpPr>
      <dsp:spPr>
        <a:xfrm>
          <a:off x="0" y="2252145"/>
          <a:ext cx="4317450" cy="992160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Alicja Baum, Łukasiewicz-Wieleba </a:t>
          </a:r>
          <a:endParaRPr lang="pl-PL" sz="1500" kern="1200" dirty="0"/>
        </a:p>
      </dsp:txBody>
      <dsp:txXfrm>
        <a:off x="48433" y="2300578"/>
        <a:ext cx="4220584" cy="8952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853E7-5E23-49B6-A100-C9E7393F3215}">
      <dsp:nvSpPr>
        <dsp:cNvPr id="0" name=""/>
        <dsp:cNvSpPr/>
      </dsp:nvSpPr>
      <dsp:spPr>
        <a:xfrm>
          <a:off x="0" y="0"/>
          <a:ext cx="4260300" cy="10190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„Zdrowie psychiczne dzieci i młodzieży”</a:t>
          </a:r>
        </a:p>
      </dsp:txBody>
      <dsp:txXfrm>
        <a:off x="49748" y="49748"/>
        <a:ext cx="4160804" cy="919591"/>
      </dsp:txXfrm>
    </dsp:sp>
    <dsp:sp modelId="{DA1C24C7-33D2-4F01-ABE1-18B06DBA2E49}">
      <dsp:nvSpPr>
        <dsp:cNvPr id="0" name=""/>
        <dsp:cNvSpPr/>
      </dsp:nvSpPr>
      <dsp:spPr>
        <a:xfrm>
          <a:off x="0" y="1202245"/>
          <a:ext cx="4260300" cy="963473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Magazyn „Ze zdrowiem” Nr 5</a:t>
          </a:r>
          <a:endParaRPr lang="pl-PL" sz="1500" kern="1200" dirty="0"/>
        </a:p>
      </dsp:txBody>
      <dsp:txXfrm>
        <a:off x="47033" y="1249278"/>
        <a:ext cx="4166234" cy="869407"/>
      </dsp:txXfrm>
    </dsp:sp>
    <dsp:sp modelId="{0439BDAC-4188-4B85-A776-0D4AA9D6EE15}">
      <dsp:nvSpPr>
        <dsp:cNvPr id="0" name=""/>
        <dsp:cNvSpPr/>
      </dsp:nvSpPr>
      <dsp:spPr>
        <a:xfrm>
          <a:off x="0" y="2320753"/>
          <a:ext cx="4260300" cy="991322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u="sng" kern="1200" dirty="0" smtClean="0">
              <a:hlinkClick xmlns:r="http://schemas.openxmlformats.org/officeDocument/2006/relationships" r:id="rId1"/>
            </a:rPr>
            <a:t>https</a:t>
          </a:r>
          <a:r>
            <a:rPr lang="pl-PL" sz="1500" b="0" i="0" u="sng" kern="1200" dirty="0" smtClean="0">
              <a:hlinkClick xmlns:r="http://schemas.openxmlformats.org/officeDocument/2006/relationships" r:id="rId1"/>
            </a:rPr>
            <a:t>://</a:t>
          </a:r>
          <a:r>
            <a:rPr lang="pl-PL" sz="1400" b="0" i="0" u="sng" kern="1200" dirty="0" smtClean="0">
              <a:hlinkClick xmlns:r="http://schemas.openxmlformats.org/officeDocument/2006/relationships" r:id="rId1"/>
            </a:rPr>
            <a:t>www.nfz.gov.pl/gfx/nfz/userfiles/_public/dla_pacjenta/magazyn_ze_zdrowiem/nfz_nr_5.pdf</a:t>
          </a:r>
          <a:endParaRPr lang="pl-PL" sz="1400" kern="1200" dirty="0"/>
        </a:p>
      </dsp:txBody>
      <dsp:txXfrm>
        <a:off x="48392" y="2369145"/>
        <a:ext cx="4163516" cy="8945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5C225-63FC-49DE-8FB6-EE44B114AF2A}">
      <dsp:nvSpPr>
        <dsp:cNvPr id="0" name=""/>
        <dsp:cNvSpPr/>
      </dsp:nvSpPr>
      <dsp:spPr>
        <a:xfrm>
          <a:off x="0" y="38508"/>
          <a:ext cx="4200600" cy="10465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„Zdrowie psychiczne dzieci i młodzieży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w Polsce a rola rodziny”</a:t>
          </a:r>
          <a:endParaRPr lang="pl-PL" sz="1500" kern="1200" dirty="0"/>
        </a:p>
      </dsp:txBody>
      <dsp:txXfrm>
        <a:off x="51089" y="89597"/>
        <a:ext cx="4098422" cy="944391"/>
      </dsp:txXfrm>
    </dsp:sp>
    <dsp:sp modelId="{94160001-4EE5-4095-B304-2986C7E51EA4}">
      <dsp:nvSpPr>
        <dsp:cNvPr id="0" name=""/>
        <dsp:cNvSpPr/>
      </dsp:nvSpPr>
      <dsp:spPr>
        <a:xfrm>
          <a:off x="0" y="1254142"/>
          <a:ext cx="4200600" cy="1032439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Medycyna Ogólna i Nauki o Zdrowiu, 2019, Tom 25, Nr 1, 6-11</a:t>
          </a:r>
          <a:endParaRPr lang="pl-PL" sz="1500" kern="1200" dirty="0"/>
        </a:p>
      </dsp:txBody>
      <dsp:txXfrm>
        <a:off x="50400" y="1304542"/>
        <a:ext cx="4099800" cy="931639"/>
      </dsp:txXfrm>
    </dsp:sp>
    <dsp:sp modelId="{A29FF511-B73B-44FE-88D4-F4C1B032DC81}">
      <dsp:nvSpPr>
        <dsp:cNvPr id="0" name=""/>
        <dsp:cNvSpPr/>
      </dsp:nvSpPr>
      <dsp:spPr>
        <a:xfrm>
          <a:off x="0" y="2356741"/>
          <a:ext cx="4200600" cy="879840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Adela </a:t>
          </a:r>
          <a:r>
            <a:rPr lang="pl-PL" sz="1500" b="0" i="0" kern="1200" dirty="0" err="1" smtClean="0"/>
            <a:t>Teleon</a:t>
          </a:r>
          <a:r>
            <a:rPr lang="pl-PL" sz="1500" b="0" i="0" kern="1200" dirty="0" smtClean="0"/>
            <a:t>, Anna </a:t>
          </a:r>
          <a:r>
            <a:rPr lang="pl-PL" sz="1500" b="0" i="0" kern="1200" dirty="0" err="1" smtClean="0"/>
            <a:t>Włoszczak-Szubzda</a:t>
          </a:r>
          <a:endParaRPr lang="pl-PL" sz="1500" kern="1200" dirty="0"/>
        </a:p>
      </dsp:txBody>
      <dsp:txXfrm>
        <a:off x="42950" y="2399691"/>
        <a:ext cx="4114700" cy="7939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73041-BCFB-4D47-8D2A-42226952CAC6}">
      <dsp:nvSpPr>
        <dsp:cNvPr id="0" name=""/>
        <dsp:cNvSpPr/>
      </dsp:nvSpPr>
      <dsp:spPr>
        <a:xfrm>
          <a:off x="0" y="177331"/>
          <a:ext cx="4013916" cy="10000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„Wpływ kwarantanny na zdrowie psychiczne podczas pandemii COVID-19”</a:t>
          </a:r>
          <a:endParaRPr lang="pl-PL" sz="1500" kern="1200" dirty="0"/>
        </a:p>
      </dsp:txBody>
      <dsp:txXfrm>
        <a:off x="48818" y="226149"/>
        <a:ext cx="3916280" cy="902415"/>
      </dsp:txXfrm>
    </dsp:sp>
    <dsp:sp modelId="{50DB8E52-E7DA-443A-BE9A-CA6B819CA6FD}">
      <dsp:nvSpPr>
        <dsp:cNvPr id="0" name=""/>
        <dsp:cNvSpPr/>
      </dsp:nvSpPr>
      <dsp:spPr>
        <a:xfrm>
          <a:off x="0" y="1327032"/>
          <a:ext cx="4013916" cy="1056097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VIA MEDICA Czasopisma, Psychiatria,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Tom 18, Nr 1(2021),57-62</a:t>
          </a:r>
          <a:endParaRPr lang="pl-PL" sz="1500" kern="1200" dirty="0"/>
        </a:p>
      </dsp:txBody>
      <dsp:txXfrm>
        <a:off x="51554" y="1378586"/>
        <a:ext cx="3910808" cy="952989"/>
      </dsp:txXfrm>
    </dsp:sp>
    <dsp:sp modelId="{213ECD0E-8F09-4395-80D3-AB1EB8AD297D}">
      <dsp:nvSpPr>
        <dsp:cNvPr id="0" name=""/>
        <dsp:cNvSpPr/>
      </dsp:nvSpPr>
      <dsp:spPr>
        <a:xfrm>
          <a:off x="0" y="2570329"/>
          <a:ext cx="4013916" cy="958814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Marlena Sokół-</a:t>
          </a:r>
          <a:r>
            <a:rPr lang="pl-PL" sz="1500" b="0" i="0" kern="1200" dirty="0" err="1" smtClean="0"/>
            <a:t>Szawłowska</a:t>
          </a:r>
          <a:endParaRPr lang="pl-PL" sz="1500" kern="1200" dirty="0"/>
        </a:p>
      </dsp:txBody>
      <dsp:txXfrm>
        <a:off x="46805" y="2617134"/>
        <a:ext cx="3920306" cy="8652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C77F2-2915-4A80-B79B-7B183DA7D5CF}">
      <dsp:nvSpPr>
        <dsp:cNvPr id="0" name=""/>
        <dsp:cNvSpPr/>
      </dsp:nvSpPr>
      <dsp:spPr>
        <a:xfrm>
          <a:off x="0" y="273149"/>
          <a:ext cx="4549800" cy="10179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i="1" kern="1200" dirty="0" smtClean="0"/>
            <a:t>„Przeciwdziałanie zjawisku fonoholizmu wśród młodzieży jako wyzwanie społeczne w świetle badań empirycznych przeprowadzonych w ramach projektu „Młodzi cyfrowi” ”</a:t>
          </a:r>
          <a:endParaRPr lang="pl-PL" sz="1500" kern="1200" dirty="0"/>
        </a:p>
      </dsp:txBody>
      <dsp:txXfrm>
        <a:off x="49690" y="322839"/>
        <a:ext cx="4450420" cy="918520"/>
      </dsp:txXfrm>
    </dsp:sp>
    <dsp:sp modelId="{15DE3FA2-1909-40D7-8DE5-D2CF558A6618}">
      <dsp:nvSpPr>
        <dsp:cNvPr id="0" name=""/>
        <dsp:cNvSpPr/>
      </dsp:nvSpPr>
      <dsp:spPr>
        <a:xfrm>
          <a:off x="0" y="1334250"/>
          <a:ext cx="4549800" cy="1017900"/>
        </a:xfrm>
        <a:prstGeom prst="roundRect">
          <a:avLst/>
        </a:prstGeom>
        <a:solidFill>
          <a:schemeClr val="accent5">
            <a:hueOff val="1223149"/>
            <a:satOff val="10467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smtClean="0"/>
            <a:t>Miscellanea Anthropologica et Sociologica 2020, 21(2): 28–44 </a:t>
          </a:r>
          <a:endParaRPr lang="pl-PL" sz="1500" kern="1200"/>
        </a:p>
      </dsp:txBody>
      <dsp:txXfrm>
        <a:off x="49690" y="1383940"/>
        <a:ext cx="4450420" cy="918520"/>
      </dsp:txXfrm>
    </dsp:sp>
    <dsp:sp modelId="{C1782126-0C85-43A4-B710-29CEE55F38EF}">
      <dsp:nvSpPr>
        <dsp:cNvPr id="0" name=""/>
        <dsp:cNvSpPr/>
      </dsp:nvSpPr>
      <dsp:spPr>
        <a:xfrm>
          <a:off x="0" y="2395349"/>
          <a:ext cx="4549800" cy="1017900"/>
        </a:xfrm>
        <a:prstGeom prst="roundRect">
          <a:avLst/>
        </a:prstGeom>
        <a:solidFill>
          <a:schemeClr val="accent5">
            <a:hueOff val="2446297"/>
            <a:satOff val="20933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Beata Bykowska-Godlewska, Maciej Dębski,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i="0" kern="1200" dirty="0" smtClean="0"/>
            <a:t>Anna Strzałkowska </a:t>
          </a:r>
          <a:endParaRPr lang="pl-PL" sz="1500" kern="1200" dirty="0"/>
        </a:p>
      </dsp:txBody>
      <dsp:txXfrm>
        <a:off x="49690" y="2445039"/>
        <a:ext cx="4450420" cy="91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27CBF-3082-4206-BB55-C276D29A2DB3}" type="datetimeFigureOut">
              <a:rPr lang="pl-PL" smtClean="0"/>
              <a:t>15.06.2022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8EBDA-2D07-44FD-BFD1-A83052F600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284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2950"/>
            <a:ext cx="6602413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952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l" sz="2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 KOORDYNATORÓW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1760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81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1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06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303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3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369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4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571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5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73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6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934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7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70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8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5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9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9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279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0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55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21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162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2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666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23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550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55a38462701219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55a38462701219e_0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97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40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73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926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6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47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5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8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37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6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3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3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419125" y="94025"/>
            <a:ext cx="8520600" cy="19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pl" sz="27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 REGIONALNA OLIMPIADA </a:t>
            </a:r>
            <a:endParaRPr sz="27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9BDD"/>
              </a:buClr>
              <a:buSzPts val="2000"/>
              <a:buFont typeface="Times New Roman"/>
              <a:buNone/>
            </a:pPr>
            <a:r>
              <a:rPr lang="pl" sz="27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WIEDZY O ZDROWIU PSYCHICZNYM 2022R.</a:t>
            </a:r>
            <a:endParaRPr sz="2700" dirty="0">
              <a:solidFill>
                <a:srgbClr val="E69138"/>
              </a:solidFill>
            </a:endParaRPr>
          </a:p>
        </p:txBody>
      </p:sp>
      <p:sp>
        <p:nvSpPr>
          <p:cNvPr id="57" name="Google Shape;57;p1"/>
          <p:cNvSpPr txBox="1">
            <a:spLocks noGrp="1"/>
          </p:cNvSpPr>
          <p:nvPr>
            <p:ph type="subTitle" idx="1"/>
          </p:nvPr>
        </p:nvSpPr>
        <p:spPr>
          <a:xfrm>
            <a:off x="419125" y="2027875"/>
            <a:ext cx="85206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7311"/>
              <a:buNone/>
            </a:pPr>
            <a:r>
              <a:rPr lang="pl" sz="2447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TEMAT:</a:t>
            </a:r>
            <a:endParaRPr sz="2447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37311"/>
              <a:buNone/>
            </a:pPr>
            <a:r>
              <a:rPr lang="pl" sz="2447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„Zdrowie psychiczne dzieci i młodzieży w czasie pandemii – specyfika uzależnień behawioralnych, ze szczególnym uwzględnieniem negatywnych skutków stałego przebywania w cyfrowej przestrzeni</a:t>
            </a:r>
            <a:r>
              <a:rPr lang="pl" sz="2447" i="1" dirty="0" smtClean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2447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59999"/>
              <a:buNone/>
            </a:pPr>
            <a:endParaRPr dirty="0"/>
          </a:p>
        </p:txBody>
      </p:sp>
      <p:sp>
        <p:nvSpPr>
          <p:cNvPr id="58" name="Google Shape;58;p1"/>
          <p:cNvSpPr txBox="1"/>
          <p:nvPr/>
        </p:nvSpPr>
        <p:spPr>
          <a:xfrm>
            <a:off x="257175" y="3910526"/>
            <a:ext cx="8682550" cy="9325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90000"/>
              </a:lnSpc>
              <a:buSzPts val="2000"/>
            </a:pPr>
            <a:endParaRPr lang="pl-PL" sz="2000" b="1" i="1" dirty="0" smtClean="0">
              <a:solidFill>
                <a:srgbClr val="E27F1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lnSpc>
                <a:spcPct val="90000"/>
              </a:lnSpc>
              <a:buSzPts val="2000"/>
            </a:pPr>
            <a:r>
              <a:rPr lang="pl-PL" sz="2000" b="1" i="1" dirty="0" smtClean="0">
                <a:solidFill>
                  <a:srgbClr val="E27F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 KOORDYNATORÓW</a:t>
            </a:r>
          </a:p>
          <a:p>
            <a:pPr lvl="0" algn="ctr">
              <a:lnSpc>
                <a:spcPct val="90000"/>
              </a:lnSpc>
              <a:buSzPts val="2000"/>
            </a:pPr>
            <a:endParaRPr lang="pl-PL" i="1" dirty="0">
              <a:solidFill>
                <a:srgbClr val="E27F1C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SZKOLNY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630329"/>
              </p:ext>
            </p:extLst>
          </p:nvPr>
        </p:nvGraphicFramePr>
        <p:xfrm>
          <a:off x="311700" y="1345275"/>
          <a:ext cx="4317450" cy="33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7" name="Google Shape;117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73975" y="1039875"/>
            <a:ext cx="3545737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>
            <a:spLocks noGrp="1"/>
          </p:cNvSpPr>
          <p:nvPr>
            <p:ph type="title"/>
          </p:nvPr>
        </p:nvSpPr>
        <p:spPr>
          <a:xfrm>
            <a:off x="311700" y="306275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SZKOLNY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6147748"/>
              </p:ext>
            </p:extLst>
          </p:nvPr>
        </p:nvGraphicFramePr>
        <p:xfrm>
          <a:off x="795175" y="1368000"/>
          <a:ext cx="4260300" cy="33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4" name="Google Shape;124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57025" y="1165675"/>
            <a:ext cx="2653831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SZKOLNY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3466199"/>
              </p:ext>
            </p:extLst>
          </p:nvPr>
        </p:nvGraphicFramePr>
        <p:xfrm>
          <a:off x="311700" y="1440673"/>
          <a:ext cx="4200600" cy="3236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1" name="Google Shape;131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58843" y="1246250"/>
            <a:ext cx="4432756" cy="368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SZKOLNY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00501067"/>
              </p:ext>
            </p:extLst>
          </p:nvPr>
        </p:nvGraphicFramePr>
        <p:xfrm>
          <a:off x="492300" y="1093850"/>
          <a:ext cx="4013916" cy="3668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8" name="Google Shape;13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4363" y="1093850"/>
            <a:ext cx="3842954" cy="3526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SZKOLNY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2984453"/>
              </p:ext>
            </p:extLst>
          </p:nvPr>
        </p:nvGraphicFramePr>
        <p:xfrm>
          <a:off x="311700" y="1228675"/>
          <a:ext cx="4549800" cy="36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5" name="Google Shape;145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76475" y="1093850"/>
            <a:ext cx="3076384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POWIATOWY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71897198"/>
              </p:ext>
            </p:extLst>
          </p:nvPr>
        </p:nvGraphicFramePr>
        <p:xfrm>
          <a:off x="311700" y="1228675"/>
          <a:ext cx="4079700" cy="33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2" name="Google Shape;152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52000" y="1026350"/>
            <a:ext cx="2834747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POWIATOWY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2748177"/>
              </p:ext>
            </p:extLst>
          </p:nvPr>
        </p:nvGraphicFramePr>
        <p:xfrm>
          <a:off x="311700" y="1228675"/>
          <a:ext cx="4803225" cy="33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0" name="Google Shape;160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94259" y="1228675"/>
            <a:ext cx="2861611" cy="322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POWIATOWY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8452930"/>
              </p:ext>
            </p:extLst>
          </p:nvPr>
        </p:nvGraphicFramePr>
        <p:xfrm>
          <a:off x="311700" y="1470400"/>
          <a:ext cx="4603500" cy="33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7" name="Google Shape;167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86841" y="1065750"/>
            <a:ext cx="3456167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POWIATOWY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24148658"/>
              </p:ext>
            </p:extLst>
          </p:nvPr>
        </p:nvGraphicFramePr>
        <p:xfrm>
          <a:off x="405725" y="1552506"/>
          <a:ext cx="3975501" cy="286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" name="Google Shape;174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24400" y="1246250"/>
            <a:ext cx="3703333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POWIATOWY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2538570"/>
              </p:ext>
            </p:extLst>
          </p:nvPr>
        </p:nvGraphicFramePr>
        <p:xfrm>
          <a:off x="410855" y="1368311"/>
          <a:ext cx="4095840" cy="307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1" name="Google Shape;18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06695" y="1239672"/>
            <a:ext cx="4090200" cy="362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 KOORDYNATORÓW 2022R</a:t>
            </a:r>
            <a:r>
              <a:rPr lang="pl" sz="1400" i="1" dirty="0" smtClean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1" dirty="0">
              <a:solidFill>
                <a:srgbClr val="E6913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100000"/>
              </a:lnSpc>
              <a:buClr>
                <a:schemeClr val="accent1"/>
              </a:buClr>
              <a:buSzPct val="111111"/>
              <a:buNone/>
            </a:pPr>
            <a:r>
              <a:rPr lang="pl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Times New Roman"/>
              </a:rPr>
              <a:t>Podstawa prawna Olimpiady:</a:t>
            </a:r>
            <a:endParaRPr sz="2000" b="1" dirty="0">
              <a:solidFill>
                <a:schemeClr val="accent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Times New Roman"/>
            </a:endParaRPr>
          </a:p>
          <a:p>
            <a:pPr marL="270510" lvl="3" indent="-27051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eriod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art. 2 ust. 1 pkt 1 ustawy z dnia 19 sierpnia 1994r. o ochronie zdrowia psychicznego (tj. Dz.U. z 2020r. poz. 685),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0510" lvl="3" indent="-27051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eriod"/>
            </a:pPr>
            <a:r>
              <a:rPr lang="pl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Narodowy Program </a:t>
            </a: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Ochrony Zdrowia Psychicznego na lata 2017 – 2022 </a:t>
            </a:r>
            <a:endParaRPr lang="pl" sz="1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3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(</a:t>
            </a: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Dz. U. z 2017r. poz. 458),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REGIONALNY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73277271"/>
              </p:ext>
            </p:extLst>
          </p:nvPr>
        </p:nvGraphicFramePr>
        <p:xfrm>
          <a:off x="475650" y="1295949"/>
          <a:ext cx="3727959" cy="346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8" name="Google Shape;188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2000" y="1093850"/>
            <a:ext cx="3802211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REGIONALNY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81152815"/>
              </p:ext>
            </p:extLst>
          </p:nvPr>
        </p:nvGraphicFramePr>
        <p:xfrm>
          <a:off x="311700" y="1658425"/>
          <a:ext cx="4424760" cy="278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5" name="Google Shape;195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48125" y="1026350"/>
            <a:ext cx="3594104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357749" y="325742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REGIONALNY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8270506"/>
              </p:ext>
            </p:extLst>
          </p:nvPr>
        </p:nvGraphicFramePr>
        <p:xfrm>
          <a:off x="311700" y="1228675"/>
          <a:ext cx="4657200" cy="33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2" name="Google Shape;202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21300" y="1246250"/>
            <a:ext cx="3870300" cy="3350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REGIONALNY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90697010"/>
              </p:ext>
            </p:extLst>
          </p:nvPr>
        </p:nvGraphicFramePr>
        <p:xfrm>
          <a:off x="660356" y="1222096"/>
          <a:ext cx="3911644" cy="33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9" name="Google Shape;209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43173" y="1272418"/>
            <a:ext cx="3011000" cy="29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55a38462701219e_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Dziękuję </a:t>
            </a:r>
            <a:r>
              <a:rPr lang="pl" sz="3200" dirty="0">
                <a:latin typeface="Times New Roman"/>
                <a:ea typeface="Times New Roman"/>
                <a:cs typeface="Times New Roman"/>
                <a:sym typeface="Times New Roman"/>
              </a:rPr>
              <a:t>za uwagę 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 KOORDYNATORÓW 2022R</a:t>
            </a:r>
            <a:r>
              <a:rPr lang="pl" sz="1400" i="1" dirty="0" smtClean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algn="ctr">
              <a:lnSpc>
                <a:spcPct val="115000"/>
              </a:lnSpc>
              <a:buClr>
                <a:srgbClr val="000000"/>
              </a:buClr>
              <a:buSzPts val="1500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ETAPY OLIMPIADY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3"/>
          <p:cNvSpPr txBox="1">
            <a:spLocks noGrp="1"/>
          </p:cNvSpPr>
          <p:nvPr>
            <p:ph type="body" idx="1"/>
          </p:nvPr>
        </p:nvSpPr>
        <p:spPr>
          <a:xfrm>
            <a:off x="1698489" y="1202361"/>
            <a:ext cx="5747022" cy="3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2" indent="0" algn="just">
              <a:buClr>
                <a:srgbClr val="000000"/>
              </a:buClr>
              <a:buSzPts val="1500"/>
              <a:buNone/>
            </a:pPr>
            <a:r>
              <a:rPr lang="pl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etap szkolny: </a:t>
            </a:r>
            <a:r>
              <a:rPr lang="pl" sz="1500" b="1" dirty="0" smtClean="0">
                <a:solidFill>
                  <a:srgbClr val="000000"/>
                </a:solidFill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pl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września 2022 r. godz. 10.00</a:t>
            </a:r>
            <a:endParaRPr sz="1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2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rPr lang="pl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- test </a:t>
            </a: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podstawowy 	         </a:t>
            </a:r>
            <a:r>
              <a:rPr lang="pl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</a:t>
            </a: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pytań, czas trwania 25 minut,</a:t>
            </a:r>
            <a:endParaRPr sz="1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2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rPr lang="pl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- I </a:t>
            </a: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dogrywka 	</a:t>
            </a:r>
            <a:r>
              <a:rPr lang="pl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</a:t>
            </a: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pytań, czas trwania 10 minut, </a:t>
            </a:r>
            <a:endParaRPr sz="1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- II dogrywka </a:t>
            </a: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  8 pytań, czas trwania 10 minut,</a:t>
            </a:r>
            <a:endParaRPr sz="1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pl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etap powiatowy: </a:t>
            </a:r>
            <a:r>
              <a:rPr lang="pl" sz="1500" b="1" dirty="0" smtClean="0">
                <a:solidFill>
                  <a:srgbClr val="000000"/>
                </a:solidFill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pl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 października 2022 r. o godz. 10.00</a:t>
            </a:r>
            <a:endParaRPr sz="1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215" lvl="2" indent="-95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-"/>
            </a:pP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podstawowy 	          </a:t>
            </a:r>
            <a:r>
              <a:rPr lang="pl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</a:t>
            </a: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 pytań, czas trwania 30 minut, </a:t>
            </a:r>
            <a:endParaRPr sz="1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215" lvl="2" indent="-95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-"/>
            </a:pP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dogrywka 		</a:t>
            </a:r>
            <a:r>
              <a:rPr lang="pl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pytań, czas trwania 10 minut, </a:t>
            </a:r>
            <a:endParaRPr sz="1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215" lvl="2" indent="-95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-"/>
            </a:pP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dogrywka		-   8 pytań, czas trwania 10 minut, </a:t>
            </a:r>
            <a:endParaRPr sz="1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215" lvl="2" indent="-95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-"/>
            </a:pP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dogrywka  		-   6 pytań, czas trwania 10 minut, </a:t>
            </a:r>
            <a:endParaRPr sz="1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pl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etap regionalny: </a:t>
            </a:r>
            <a:r>
              <a:rPr lang="pl" sz="1500" b="1" dirty="0" smtClean="0">
                <a:solidFill>
                  <a:srgbClr val="000000"/>
                </a:solidFill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pl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 listopada 2022 r. o godz. 10.00</a:t>
            </a:r>
            <a:endParaRPr sz="1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215" lvl="2" indent="-95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-"/>
            </a:pP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podstawowy 	         </a:t>
            </a:r>
            <a:r>
              <a:rPr lang="pl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</a:t>
            </a: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 pytań, czas trwania 30 minut, </a:t>
            </a:r>
            <a:endParaRPr sz="1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215" lvl="2" indent="-95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-"/>
            </a:pP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dogrywka 		</a:t>
            </a:r>
            <a:r>
              <a:rPr lang="pl" sz="1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pytań, czas trwania 15 minut,</a:t>
            </a:r>
            <a:endParaRPr sz="1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215" lvl="2" indent="-95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-"/>
            </a:pPr>
            <a:r>
              <a:rPr lang="pl" sz="1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dogrywka 		- pytania ustne zadawane przez jury.</a:t>
            </a:r>
            <a:endParaRPr sz="1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sz="1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17460"/>
              <a:buNone/>
            </a:pPr>
            <a:r>
              <a:rPr lang="pl" sz="16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– 2022R.</a:t>
            </a:r>
            <a:endParaRPr sz="16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algn="ctr">
              <a:lnSpc>
                <a:spcPct val="115000"/>
              </a:lnSpc>
              <a:buClr>
                <a:srgbClr val="000000"/>
              </a:buClr>
              <a:buSzPts val="1500"/>
            </a:pPr>
            <a:r>
              <a:rPr lang="pl" sz="1400" b="0" dirty="0">
                <a:solidFill>
                  <a:srgbClr val="099B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l" sz="1400" b="0" dirty="0">
                <a:solidFill>
                  <a:srgbClr val="099BD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KARTA „KODOWANIA ODPOWIEDZI”</a:t>
            </a:r>
            <a:endParaRPr sz="1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Source Code Pro"/>
            </a:endParaRPr>
          </a:p>
        </p:txBody>
      </p:sp>
      <p:pic>
        <p:nvPicPr>
          <p:cNvPr id="76" name="Google Shape;76;p4" descr="obraz.JPG"/>
          <p:cNvPicPr preferRelativeResize="0"/>
          <p:nvPr/>
        </p:nvPicPr>
        <p:blipFill rotWithShape="1">
          <a:blip r:embed="rId3">
            <a:alphaModFix/>
          </a:blip>
          <a:srcRect l="5864" t="4562" r="9389" b="5273"/>
          <a:stretch/>
        </p:blipFill>
        <p:spPr>
          <a:xfrm>
            <a:off x="2367075" y="1057550"/>
            <a:ext cx="4239600" cy="39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title"/>
          </p:nvPr>
        </p:nvSpPr>
        <p:spPr>
          <a:xfrm>
            <a:off x="303150" y="0"/>
            <a:ext cx="8537700" cy="7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17460"/>
              <a:buNone/>
            </a:pPr>
            <a:r>
              <a:rPr lang="pl" sz="16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</a:t>
            </a:r>
            <a:r>
              <a:rPr lang="pl" sz="1600" i="1" dirty="0" smtClean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pl" sz="16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l" sz="16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l" sz="14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PRZYKŁADOWE ODPOWIEDZI W KARCIE „KODOWANIA ODPOWIEDZI”</a:t>
            </a:r>
            <a:br>
              <a:rPr lang="pl" sz="1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7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Corb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pic>
        <p:nvPicPr>
          <p:cNvPr id="82" name="Google Shape;82;p5" descr="SCREEN2.JPG"/>
          <p:cNvPicPr preferRelativeResize="0"/>
          <p:nvPr/>
        </p:nvPicPr>
        <p:blipFill rotWithShape="1">
          <a:blip r:embed="rId3">
            <a:alphaModFix/>
          </a:blip>
          <a:srcRect r="33016"/>
          <a:stretch/>
        </p:blipFill>
        <p:spPr>
          <a:xfrm>
            <a:off x="3080850" y="748200"/>
            <a:ext cx="2982300" cy="43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SZKOLNY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65478703"/>
              </p:ext>
            </p:extLst>
          </p:nvPr>
        </p:nvGraphicFramePr>
        <p:xfrm>
          <a:off x="728000" y="1906875"/>
          <a:ext cx="4260300" cy="24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9" name="Google Shape;8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70438" y="1013076"/>
            <a:ext cx="3491051" cy="382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9259"/>
              <a:buNone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SZKOLNY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00240820"/>
              </p:ext>
            </p:extLst>
          </p:nvPr>
        </p:nvGraphicFramePr>
        <p:xfrm>
          <a:off x="464100" y="1473565"/>
          <a:ext cx="4133400" cy="316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6" name="Google Shape;96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31775" y="1031375"/>
            <a:ext cx="3444423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SZKOLNY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4909237"/>
              </p:ext>
            </p:extLst>
          </p:nvPr>
        </p:nvGraphicFramePr>
        <p:xfrm>
          <a:off x="552587" y="1315683"/>
          <a:ext cx="3918093" cy="349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" name="Google Shape;103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29882" y="999919"/>
            <a:ext cx="3973364" cy="3557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rPr lang="pl" sz="1400" i="1" dirty="0">
                <a:solidFill>
                  <a:srgbClr val="E691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SZKOLENIE KOORDYNATORÓW - 2022 R.</a:t>
            </a:r>
            <a:endParaRPr sz="1400" i="1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endParaRPr sz="1400" dirty="0">
              <a:solidFill>
                <a:srgbClr val="E691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85000"/>
              </a:lnSpc>
              <a:buSzPct val="259259"/>
            </a:pPr>
            <a:r>
              <a:rPr lang="pl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LITERATURA - ETAP SZKOLNY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433177"/>
              </p:ext>
            </p:extLst>
          </p:nvPr>
        </p:nvGraphicFramePr>
        <p:xfrm>
          <a:off x="519000" y="1356400"/>
          <a:ext cx="4053000" cy="331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0" name="Google Shape;110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73475" y="1093850"/>
            <a:ext cx="4058835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777</Words>
  <Application>Microsoft Office PowerPoint</Application>
  <PresentationFormat>Pokaz na ekranie (16:9)</PresentationFormat>
  <Paragraphs>160</Paragraphs>
  <Slides>24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Source Code Pro</vt:lpstr>
      <vt:lpstr>Amatic SC</vt:lpstr>
      <vt:lpstr>Corbel</vt:lpstr>
      <vt:lpstr>Arial</vt:lpstr>
      <vt:lpstr>Times New Roman</vt:lpstr>
      <vt:lpstr>Beach Day</vt:lpstr>
      <vt:lpstr>XI REGIONALNA OLIMPIADA  WIEDZY O ZDROWIU PSYCHICZNYM 2022R.</vt:lpstr>
      <vt:lpstr>SZKOLENIE  KOORDYNATORÓW 2022R.</vt:lpstr>
      <vt:lpstr>SZKOLENIE  KOORDYNATORÓW 2022R.  ETAPY OLIMPIADY</vt:lpstr>
      <vt:lpstr>SZKOLENIE KOORDYNATORÓW – 2022R.  KARTA „KODOWANIA ODPOWIEDZI”</vt:lpstr>
      <vt:lpstr>SZKOLENIE KOORDYNATORÓW - 2022 R.  PRZYKŁADOWE ODPOWIEDZI W KARCIE „KODOWANIA ODPOWIEDZI”  </vt:lpstr>
      <vt:lpstr>SZKOLENIE KOORDYNATORÓW - 2022 R.  LITERATURA - ETAP SZKOLNY</vt:lpstr>
      <vt:lpstr>SZKOLENIE KOORDYNATORÓW - 2022 R.  LITERATURA - ETAP SZKOLNY </vt:lpstr>
      <vt:lpstr>SZKOLENIE KOORDYNATORÓW - 2022 R.  LITERATURA - ETAP SZKOLNY </vt:lpstr>
      <vt:lpstr>SZKOLENIE KOORDYNATORÓW - 2022 R.  LITERATURA - ETAP SZKOLNY </vt:lpstr>
      <vt:lpstr>SZKOLENIE KOORDYNATORÓW - 2022 R.  LITERATURA - ETAP SZKOLNY  </vt:lpstr>
      <vt:lpstr>SZKOLENIE KOORDYNATORÓW - 2022 R.  LITERATURA - ETAP SZKOLNY</vt:lpstr>
      <vt:lpstr>SZKOLENIE KOORDYNATORÓW - 2022 R.  LITERATURA - ETAP SZKOLNY</vt:lpstr>
      <vt:lpstr>SZKOLENIE KOORDYNATORÓW - 2022 R.  LITERATURA - ETAP SZKOLNY </vt:lpstr>
      <vt:lpstr>SZKOLENIE KOORDYNATORÓW - 2022 R.  LITERATURA - ETAP SZKOLNY  </vt:lpstr>
      <vt:lpstr>SZKOLENIE KOORDYNATORÓW - 2022 R.  LITERATURA - ETAP POWIATOWY  </vt:lpstr>
      <vt:lpstr>SZKOLENIE KOORDYNATORÓW - 2022 R.  LITERATURA - ETAP POWIATOWY</vt:lpstr>
      <vt:lpstr>SZKOLENIE KOORDYNATORÓW - 2022 R.  LITERATURA - ETAP POWIATOWY</vt:lpstr>
      <vt:lpstr>SZKOLENIE KOORDYNATORÓW - 2022 R.  LITERATURA - ETAP POWIATOWY </vt:lpstr>
      <vt:lpstr>SZKOLENIE KOORDYNATORÓW - 2022 R.  LITERATURA - ETAP POWIATOWY</vt:lpstr>
      <vt:lpstr>SZKOLENIE KOORDYNATORÓW - 2022 R.  LITERATURA - ETAP REGIONALNY</vt:lpstr>
      <vt:lpstr>SZKOLENIE KOORDYNATORÓW - 2022 R.  LITERATURA - ETAP REGIONALNY </vt:lpstr>
      <vt:lpstr>SZKOLENIE KOORDYNATORÓW - 2022 R.  LITERATURA - ETAP REGIONALNY</vt:lpstr>
      <vt:lpstr>SZKOLENIE KOORDYNATORÓW - 2022 R.  LITERATURA - ETAP REGIONALNY</vt:lpstr>
      <vt:lpstr>Dziękuję za uwagę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 REGIONALNA OLIMPIADA  WIEDZY O ZDROWIU PSYCHICZNYM 2022R.</dc:title>
  <dc:creator>Beata Szymańska</dc:creator>
  <cp:lastModifiedBy>Beata Szymańska</cp:lastModifiedBy>
  <cp:revision>55</cp:revision>
  <cp:lastPrinted>2022-06-14T11:08:10Z</cp:lastPrinted>
  <dcterms:modified xsi:type="dcterms:W3CDTF">2022-06-15T14:49:16Z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